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2" r:id="rId8"/>
    <p:sldId id="261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6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6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5D5C7DB-5865-41CB-94BA-7E66317E1277}" type="doc">
      <dgm:prSet loTypeId="urn:microsoft.com/office/officeart/2005/8/layout/cycle8" loCatId="cycle" qsTypeId="urn:microsoft.com/office/officeart/2005/8/quickstyle/simple5" qsCatId="simple" csTypeId="urn:microsoft.com/office/officeart/2005/8/colors/accent1_2" csCatId="accent1" phldr="1"/>
      <dgm:spPr/>
    </dgm:pt>
    <dgm:pt modelId="{CF15BF16-C22F-4638-8231-250B9A1935D2}">
      <dgm:prSet phldrT="[Text]"/>
      <dgm:spPr/>
      <dgm:t>
        <a:bodyPr/>
        <a:lstStyle/>
        <a:p>
          <a:r>
            <a:rPr lang="en-US" dirty="0"/>
            <a:t>Caregiver</a:t>
          </a:r>
        </a:p>
      </dgm:t>
    </dgm:pt>
    <dgm:pt modelId="{2BD721D7-560A-4722-AA2D-DE72F256F3E0}" type="parTrans" cxnId="{91E73864-15A3-4847-914B-2E2B163EDCD5}">
      <dgm:prSet/>
      <dgm:spPr/>
      <dgm:t>
        <a:bodyPr/>
        <a:lstStyle/>
        <a:p>
          <a:endParaRPr lang="en-US"/>
        </a:p>
      </dgm:t>
    </dgm:pt>
    <dgm:pt modelId="{A16E618D-FD3B-419E-90E0-EECFC71C736F}" type="sibTrans" cxnId="{91E73864-15A3-4847-914B-2E2B163EDCD5}">
      <dgm:prSet/>
      <dgm:spPr/>
      <dgm:t>
        <a:bodyPr/>
        <a:lstStyle/>
        <a:p>
          <a:endParaRPr lang="en-US"/>
        </a:p>
      </dgm:t>
    </dgm:pt>
    <dgm:pt modelId="{EE69E820-3AC7-4F62-B4CC-07261AD9080E}">
      <dgm:prSet phldrT="[Text]"/>
      <dgm:spPr/>
      <dgm:t>
        <a:bodyPr/>
        <a:lstStyle/>
        <a:p>
          <a:r>
            <a:rPr lang="en-US" dirty="0"/>
            <a:t>Health Services</a:t>
          </a:r>
        </a:p>
      </dgm:t>
    </dgm:pt>
    <dgm:pt modelId="{17476CFF-9196-4977-ADB4-1B74F1EB823B}" type="parTrans" cxnId="{AC7FD163-8F0E-4279-9EE8-3ED13AFB0ECF}">
      <dgm:prSet/>
      <dgm:spPr/>
      <dgm:t>
        <a:bodyPr/>
        <a:lstStyle/>
        <a:p>
          <a:endParaRPr lang="en-US"/>
        </a:p>
      </dgm:t>
    </dgm:pt>
    <dgm:pt modelId="{FB2B6CEE-DE6B-4896-B277-42571287671C}" type="sibTrans" cxnId="{AC7FD163-8F0E-4279-9EE8-3ED13AFB0ECF}">
      <dgm:prSet/>
      <dgm:spPr/>
      <dgm:t>
        <a:bodyPr/>
        <a:lstStyle/>
        <a:p>
          <a:endParaRPr lang="en-US"/>
        </a:p>
      </dgm:t>
    </dgm:pt>
    <dgm:pt modelId="{ACAB732E-E615-4BB7-9D7E-6C78594ADBD9}">
      <dgm:prSet phldrT="[Text]"/>
      <dgm:spPr/>
      <dgm:t>
        <a:bodyPr/>
        <a:lstStyle/>
        <a:p>
          <a:r>
            <a:rPr lang="en-US" dirty="0"/>
            <a:t>Patient</a:t>
          </a:r>
        </a:p>
      </dgm:t>
    </dgm:pt>
    <dgm:pt modelId="{4706B13F-3BDA-40D8-A075-231AAF0369AA}" type="parTrans" cxnId="{07C15757-BA4E-47F0-98A0-C73C74A42E67}">
      <dgm:prSet/>
      <dgm:spPr/>
      <dgm:t>
        <a:bodyPr/>
        <a:lstStyle/>
        <a:p>
          <a:endParaRPr lang="en-US"/>
        </a:p>
      </dgm:t>
    </dgm:pt>
    <dgm:pt modelId="{C51EC600-F3DC-4735-8187-4567939D5999}" type="sibTrans" cxnId="{07C15757-BA4E-47F0-98A0-C73C74A42E67}">
      <dgm:prSet/>
      <dgm:spPr/>
      <dgm:t>
        <a:bodyPr/>
        <a:lstStyle/>
        <a:p>
          <a:endParaRPr lang="en-US"/>
        </a:p>
      </dgm:t>
    </dgm:pt>
    <dgm:pt modelId="{3ED67E59-64FB-4167-ACD3-B657FF4280B1}" type="pres">
      <dgm:prSet presAssocID="{35D5C7DB-5865-41CB-94BA-7E66317E1277}" presName="compositeShape" presStyleCnt="0">
        <dgm:presLayoutVars>
          <dgm:chMax val="7"/>
          <dgm:dir/>
          <dgm:resizeHandles val="exact"/>
        </dgm:presLayoutVars>
      </dgm:prSet>
      <dgm:spPr/>
    </dgm:pt>
    <dgm:pt modelId="{74DB9869-EFD7-402D-A745-8EB51C391497}" type="pres">
      <dgm:prSet presAssocID="{35D5C7DB-5865-41CB-94BA-7E66317E1277}" presName="wedge1" presStyleLbl="node1" presStyleIdx="0" presStyleCnt="3"/>
      <dgm:spPr/>
    </dgm:pt>
    <dgm:pt modelId="{3F628895-0BCF-41C9-A6A1-09C80C6D6AEE}" type="pres">
      <dgm:prSet presAssocID="{35D5C7DB-5865-41CB-94BA-7E66317E1277}" presName="dummy1a" presStyleCnt="0"/>
      <dgm:spPr/>
    </dgm:pt>
    <dgm:pt modelId="{EFC812A7-5A2E-40D4-A1EF-4D331087F0E1}" type="pres">
      <dgm:prSet presAssocID="{35D5C7DB-5865-41CB-94BA-7E66317E1277}" presName="dummy1b" presStyleCnt="0"/>
      <dgm:spPr/>
    </dgm:pt>
    <dgm:pt modelId="{905F440C-6534-4D0E-850B-7F77FE4DBF10}" type="pres">
      <dgm:prSet presAssocID="{35D5C7DB-5865-41CB-94BA-7E66317E1277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F60CC589-8666-4A15-A18C-85B1223FD147}" type="pres">
      <dgm:prSet presAssocID="{35D5C7DB-5865-41CB-94BA-7E66317E1277}" presName="wedge2" presStyleLbl="node1" presStyleIdx="1" presStyleCnt="3"/>
      <dgm:spPr/>
    </dgm:pt>
    <dgm:pt modelId="{8444D469-D48C-4C11-AFD3-A888788DF89A}" type="pres">
      <dgm:prSet presAssocID="{35D5C7DB-5865-41CB-94BA-7E66317E1277}" presName="dummy2a" presStyleCnt="0"/>
      <dgm:spPr/>
    </dgm:pt>
    <dgm:pt modelId="{ADE9A0D5-E2A0-4C15-9729-77967F26353B}" type="pres">
      <dgm:prSet presAssocID="{35D5C7DB-5865-41CB-94BA-7E66317E1277}" presName="dummy2b" presStyleCnt="0"/>
      <dgm:spPr/>
    </dgm:pt>
    <dgm:pt modelId="{87512C47-5B91-4DB9-A283-CB7884AA9069}" type="pres">
      <dgm:prSet presAssocID="{35D5C7DB-5865-41CB-94BA-7E66317E1277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CA8D77E7-4186-4B48-A098-60ED1E71D5AE}" type="pres">
      <dgm:prSet presAssocID="{35D5C7DB-5865-41CB-94BA-7E66317E1277}" presName="wedge3" presStyleLbl="node1" presStyleIdx="2" presStyleCnt="3"/>
      <dgm:spPr/>
    </dgm:pt>
    <dgm:pt modelId="{B4E73CF7-CF88-4A14-8918-7636EBA6A4A9}" type="pres">
      <dgm:prSet presAssocID="{35D5C7DB-5865-41CB-94BA-7E66317E1277}" presName="dummy3a" presStyleCnt="0"/>
      <dgm:spPr/>
    </dgm:pt>
    <dgm:pt modelId="{219623C0-28F2-4937-94F7-43ECF6BB83A9}" type="pres">
      <dgm:prSet presAssocID="{35D5C7DB-5865-41CB-94BA-7E66317E1277}" presName="dummy3b" presStyleCnt="0"/>
      <dgm:spPr/>
    </dgm:pt>
    <dgm:pt modelId="{E600DD36-E804-496F-BF26-582785C616BB}" type="pres">
      <dgm:prSet presAssocID="{35D5C7DB-5865-41CB-94BA-7E66317E1277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</dgm:pt>
    <dgm:pt modelId="{BE79AA49-FC45-4B67-8A9F-1582A77F98F0}" type="pres">
      <dgm:prSet presAssocID="{A16E618D-FD3B-419E-90E0-EECFC71C736F}" presName="arrowWedge1" presStyleLbl="fgSibTrans2D1" presStyleIdx="0" presStyleCnt="3"/>
      <dgm:spPr/>
    </dgm:pt>
    <dgm:pt modelId="{B090AAA4-A1ED-4E70-85DA-EBE4FA0AF8FA}" type="pres">
      <dgm:prSet presAssocID="{FB2B6CEE-DE6B-4896-B277-42571287671C}" presName="arrowWedge2" presStyleLbl="fgSibTrans2D1" presStyleIdx="1" presStyleCnt="3"/>
      <dgm:spPr/>
    </dgm:pt>
    <dgm:pt modelId="{ABC58F8B-45AE-4D72-BF0D-69E9C074E3F6}" type="pres">
      <dgm:prSet presAssocID="{C51EC600-F3DC-4735-8187-4567939D5999}" presName="arrowWedge3" presStyleLbl="fgSibTrans2D1" presStyleIdx="2" presStyleCnt="3"/>
      <dgm:spPr/>
    </dgm:pt>
  </dgm:ptLst>
  <dgm:cxnLst>
    <dgm:cxn modelId="{0EF1B00D-F4E1-43A8-B44F-DEA32B5A9759}" type="presOf" srcId="{ACAB732E-E615-4BB7-9D7E-6C78594ADBD9}" destId="{E600DD36-E804-496F-BF26-582785C616BB}" srcOrd="1" destOrd="0" presId="urn:microsoft.com/office/officeart/2005/8/layout/cycle8"/>
    <dgm:cxn modelId="{53B18610-D732-4DBC-8D69-11FC65D914BE}" type="presOf" srcId="{EE69E820-3AC7-4F62-B4CC-07261AD9080E}" destId="{87512C47-5B91-4DB9-A283-CB7884AA9069}" srcOrd="1" destOrd="0" presId="urn:microsoft.com/office/officeart/2005/8/layout/cycle8"/>
    <dgm:cxn modelId="{E0AE8A20-F380-4677-BFC7-D65C4EFC5848}" type="presOf" srcId="{CF15BF16-C22F-4638-8231-250B9A1935D2}" destId="{905F440C-6534-4D0E-850B-7F77FE4DBF10}" srcOrd="1" destOrd="0" presId="urn:microsoft.com/office/officeart/2005/8/layout/cycle8"/>
    <dgm:cxn modelId="{E19C3E2A-6BDC-4ED8-9645-9E06CFBA7429}" type="presOf" srcId="{35D5C7DB-5865-41CB-94BA-7E66317E1277}" destId="{3ED67E59-64FB-4167-ACD3-B657FF4280B1}" srcOrd="0" destOrd="0" presId="urn:microsoft.com/office/officeart/2005/8/layout/cycle8"/>
    <dgm:cxn modelId="{AC7FD163-8F0E-4279-9EE8-3ED13AFB0ECF}" srcId="{35D5C7DB-5865-41CB-94BA-7E66317E1277}" destId="{EE69E820-3AC7-4F62-B4CC-07261AD9080E}" srcOrd="1" destOrd="0" parTransId="{17476CFF-9196-4977-ADB4-1B74F1EB823B}" sibTransId="{FB2B6CEE-DE6B-4896-B277-42571287671C}"/>
    <dgm:cxn modelId="{91E73864-15A3-4847-914B-2E2B163EDCD5}" srcId="{35D5C7DB-5865-41CB-94BA-7E66317E1277}" destId="{CF15BF16-C22F-4638-8231-250B9A1935D2}" srcOrd="0" destOrd="0" parTransId="{2BD721D7-560A-4722-AA2D-DE72F256F3E0}" sibTransId="{A16E618D-FD3B-419E-90E0-EECFC71C736F}"/>
    <dgm:cxn modelId="{07C15757-BA4E-47F0-98A0-C73C74A42E67}" srcId="{35D5C7DB-5865-41CB-94BA-7E66317E1277}" destId="{ACAB732E-E615-4BB7-9D7E-6C78594ADBD9}" srcOrd="2" destOrd="0" parTransId="{4706B13F-3BDA-40D8-A075-231AAF0369AA}" sibTransId="{C51EC600-F3DC-4735-8187-4567939D5999}"/>
    <dgm:cxn modelId="{D9CE4FA2-64FA-4D1C-8C39-FCEA5BCE1412}" type="presOf" srcId="{ACAB732E-E615-4BB7-9D7E-6C78594ADBD9}" destId="{CA8D77E7-4186-4B48-A098-60ED1E71D5AE}" srcOrd="0" destOrd="0" presId="urn:microsoft.com/office/officeart/2005/8/layout/cycle8"/>
    <dgm:cxn modelId="{C68F41AE-FB4C-43B3-BE36-D1DBE487A341}" type="presOf" srcId="{CF15BF16-C22F-4638-8231-250B9A1935D2}" destId="{74DB9869-EFD7-402D-A745-8EB51C391497}" srcOrd="0" destOrd="0" presId="urn:microsoft.com/office/officeart/2005/8/layout/cycle8"/>
    <dgm:cxn modelId="{6DF9E1ED-16F5-4604-A82F-3DDFFA26F82A}" type="presOf" srcId="{EE69E820-3AC7-4F62-B4CC-07261AD9080E}" destId="{F60CC589-8666-4A15-A18C-85B1223FD147}" srcOrd="0" destOrd="0" presId="urn:microsoft.com/office/officeart/2005/8/layout/cycle8"/>
    <dgm:cxn modelId="{FDFE88E1-907A-42FE-AF7D-F2199C5B4BC5}" type="presParOf" srcId="{3ED67E59-64FB-4167-ACD3-B657FF4280B1}" destId="{74DB9869-EFD7-402D-A745-8EB51C391497}" srcOrd="0" destOrd="0" presId="urn:microsoft.com/office/officeart/2005/8/layout/cycle8"/>
    <dgm:cxn modelId="{7C406F39-4631-45B1-852C-93E7F53DBDDA}" type="presParOf" srcId="{3ED67E59-64FB-4167-ACD3-B657FF4280B1}" destId="{3F628895-0BCF-41C9-A6A1-09C80C6D6AEE}" srcOrd="1" destOrd="0" presId="urn:microsoft.com/office/officeart/2005/8/layout/cycle8"/>
    <dgm:cxn modelId="{7271A45D-934D-4D3D-BF23-58202A0D625D}" type="presParOf" srcId="{3ED67E59-64FB-4167-ACD3-B657FF4280B1}" destId="{EFC812A7-5A2E-40D4-A1EF-4D331087F0E1}" srcOrd="2" destOrd="0" presId="urn:microsoft.com/office/officeart/2005/8/layout/cycle8"/>
    <dgm:cxn modelId="{FA608B97-E685-4C50-9ACB-C7398F9F8EC0}" type="presParOf" srcId="{3ED67E59-64FB-4167-ACD3-B657FF4280B1}" destId="{905F440C-6534-4D0E-850B-7F77FE4DBF10}" srcOrd="3" destOrd="0" presId="urn:microsoft.com/office/officeart/2005/8/layout/cycle8"/>
    <dgm:cxn modelId="{B54F51D5-7996-49FE-8FC7-9CE1757A1B14}" type="presParOf" srcId="{3ED67E59-64FB-4167-ACD3-B657FF4280B1}" destId="{F60CC589-8666-4A15-A18C-85B1223FD147}" srcOrd="4" destOrd="0" presId="urn:microsoft.com/office/officeart/2005/8/layout/cycle8"/>
    <dgm:cxn modelId="{A627AA09-ECB5-4F4C-9F85-73391397B153}" type="presParOf" srcId="{3ED67E59-64FB-4167-ACD3-B657FF4280B1}" destId="{8444D469-D48C-4C11-AFD3-A888788DF89A}" srcOrd="5" destOrd="0" presId="urn:microsoft.com/office/officeart/2005/8/layout/cycle8"/>
    <dgm:cxn modelId="{AF2BDDF8-3FBE-4F5E-940B-5E2BD15F4873}" type="presParOf" srcId="{3ED67E59-64FB-4167-ACD3-B657FF4280B1}" destId="{ADE9A0D5-E2A0-4C15-9729-77967F26353B}" srcOrd="6" destOrd="0" presId="urn:microsoft.com/office/officeart/2005/8/layout/cycle8"/>
    <dgm:cxn modelId="{A65F9C1A-5FC5-4962-B358-F92346CBBE9A}" type="presParOf" srcId="{3ED67E59-64FB-4167-ACD3-B657FF4280B1}" destId="{87512C47-5B91-4DB9-A283-CB7884AA9069}" srcOrd="7" destOrd="0" presId="urn:microsoft.com/office/officeart/2005/8/layout/cycle8"/>
    <dgm:cxn modelId="{7BB772B6-4635-45A4-B365-1AE550AD1662}" type="presParOf" srcId="{3ED67E59-64FB-4167-ACD3-B657FF4280B1}" destId="{CA8D77E7-4186-4B48-A098-60ED1E71D5AE}" srcOrd="8" destOrd="0" presId="urn:microsoft.com/office/officeart/2005/8/layout/cycle8"/>
    <dgm:cxn modelId="{BA3E2F2D-C250-4B18-97EA-0E8FEFA99377}" type="presParOf" srcId="{3ED67E59-64FB-4167-ACD3-B657FF4280B1}" destId="{B4E73CF7-CF88-4A14-8918-7636EBA6A4A9}" srcOrd="9" destOrd="0" presId="urn:microsoft.com/office/officeart/2005/8/layout/cycle8"/>
    <dgm:cxn modelId="{8FDA5AA4-2849-45B1-B8B0-08EC091A2BC9}" type="presParOf" srcId="{3ED67E59-64FB-4167-ACD3-B657FF4280B1}" destId="{219623C0-28F2-4937-94F7-43ECF6BB83A9}" srcOrd="10" destOrd="0" presId="urn:microsoft.com/office/officeart/2005/8/layout/cycle8"/>
    <dgm:cxn modelId="{32A7FC5F-9A57-4391-A22E-41EACF9AA535}" type="presParOf" srcId="{3ED67E59-64FB-4167-ACD3-B657FF4280B1}" destId="{E600DD36-E804-496F-BF26-582785C616BB}" srcOrd="11" destOrd="0" presId="urn:microsoft.com/office/officeart/2005/8/layout/cycle8"/>
    <dgm:cxn modelId="{91CD59E4-14BD-49E4-9FB7-DCE4C6AA7C65}" type="presParOf" srcId="{3ED67E59-64FB-4167-ACD3-B657FF4280B1}" destId="{BE79AA49-FC45-4B67-8A9F-1582A77F98F0}" srcOrd="12" destOrd="0" presId="urn:microsoft.com/office/officeart/2005/8/layout/cycle8"/>
    <dgm:cxn modelId="{BD5DE1DD-821C-426C-9EF6-57B6B823F555}" type="presParOf" srcId="{3ED67E59-64FB-4167-ACD3-B657FF4280B1}" destId="{B090AAA4-A1ED-4E70-85DA-EBE4FA0AF8FA}" srcOrd="13" destOrd="0" presId="urn:microsoft.com/office/officeart/2005/8/layout/cycle8"/>
    <dgm:cxn modelId="{A0A51AE8-CA60-4EAF-BECF-3E4F3A469ACD}" type="presParOf" srcId="{3ED67E59-64FB-4167-ACD3-B657FF4280B1}" destId="{ABC58F8B-45AE-4D72-BF0D-69E9C074E3F6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E5E6772-838A-4463-94C8-336467F93E03}" type="doc">
      <dgm:prSet loTypeId="urn:microsoft.com/office/officeart/2005/8/layout/hierarchy1" loCatId="Inbox" qsTypeId="urn:microsoft.com/office/officeart/2005/8/quickstyle/simple2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C162610D-7D2E-4D7F-959C-B56C171456C9}">
      <dgm:prSet/>
      <dgm:spPr/>
      <dgm:t>
        <a:bodyPr/>
        <a:lstStyle/>
        <a:p>
          <a:r>
            <a:rPr lang="en-US"/>
            <a:t>Other possibilities</a:t>
          </a:r>
        </a:p>
      </dgm:t>
    </dgm:pt>
    <dgm:pt modelId="{A1B48676-AFE7-4288-86B7-2F1D1779E716}" type="parTrans" cxnId="{687E9FB8-5B08-4832-BDEF-73C16C9FE8CE}">
      <dgm:prSet/>
      <dgm:spPr/>
      <dgm:t>
        <a:bodyPr/>
        <a:lstStyle/>
        <a:p>
          <a:endParaRPr lang="en-US"/>
        </a:p>
      </dgm:t>
    </dgm:pt>
    <dgm:pt modelId="{0CBC1A55-4B53-42AB-9194-AE77AF54C21B}" type="sibTrans" cxnId="{687E9FB8-5B08-4832-BDEF-73C16C9FE8CE}">
      <dgm:prSet/>
      <dgm:spPr/>
      <dgm:t>
        <a:bodyPr/>
        <a:lstStyle/>
        <a:p>
          <a:endParaRPr lang="en-US"/>
        </a:p>
      </dgm:t>
    </dgm:pt>
    <dgm:pt modelId="{E0472BC5-3022-45DB-96D2-A8EB94A132B0}">
      <dgm:prSet/>
      <dgm:spPr/>
      <dgm:t>
        <a:bodyPr/>
        <a:lstStyle/>
        <a:p>
          <a:r>
            <a:rPr lang="en-US" dirty="0"/>
            <a:t>Integration with A.I. Chatbots – customized to each individual</a:t>
          </a:r>
        </a:p>
        <a:p>
          <a:r>
            <a:rPr lang="en-US" dirty="0"/>
            <a:t>www.chatbotsforhealth.com</a:t>
          </a:r>
        </a:p>
      </dgm:t>
    </dgm:pt>
    <dgm:pt modelId="{C5A706A3-E0F2-4500-80A6-CCE218DEBEAB}" type="parTrans" cxnId="{2CE78D75-BE51-476B-A5FD-D1A489268A73}">
      <dgm:prSet/>
      <dgm:spPr/>
      <dgm:t>
        <a:bodyPr/>
        <a:lstStyle/>
        <a:p>
          <a:endParaRPr lang="en-US"/>
        </a:p>
      </dgm:t>
    </dgm:pt>
    <dgm:pt modelId="{9E0A2E05-B5B9-45E9-9E42-D65CA49B4FA6}" type="sibTrans" cxnId="{2CE78D75-BE51-476B-A5FD-D1A489268A73}">
      <dgm:prSet/>
      <dgm:spPr/>
      <dgm:t>
        <a:bodyPr/>
        <a:lstStyle/>
        <a:p>
          <a:endParaRPr lang="en-US"/>
        </a:p>
      </dgm:t>
    </dgm:pt>
    <dgm:pt modelId="{6B56C5DE-A197-47C0-8F53-AB7E5EC14F31}">
      <dgm:prSet/>
      <dgm:spPr/>
      <dgm:t>
        <a:bodyPr/>
        <a:lstStyle/>
        <a:p>
          <a:r>
            <a:rPr lang="en-US"/>
            <a:t>Integration with exoskeletal robotics</a:t>
          </a:r>
        </a:p>
      </dgm:t>
    </dgm:pt>
    <dgm:pt modelId="{ED55C988-E0B8-4F81-A852-44F85E122C54}" type="parTrans" cxnId="{C6A2D66A-1059-413B-941D-7BBCA6B67DC9}">
      <dgm:prSet/>
      <dgm:spPr/>
      <dgm:t>
        <a:bodyPr/>
        <a:lstStyle/>
        <a:p>
          <a:endParaRPr lang="en-US"/>
        </a:p>
      </dgm:t>
    </dgm:pt>
    <dgm:pt modelId="{DF3B9524-CF49-4202-9B02-65E7F0DE36D8}" type="sibTrans" cxnId="{C6A2D66A-1059-413B-941D-7BBCA6B67DC9}">
      <dgm:prSet/>
      <dgm:spPr/>
      <dgm:t>
        <a:bodyPr/>
        <a:lstStyle/>
        <a:p>
          <a:endParaRPr lang="en-US"/>
        </a:p>
      </dgm:t>
    </dgm:pt>
    <dgm:pt modelId="{001BC9A4-F89E-49BA-BEE9-C2C1761BDA23}" type="pres">
      <dgm:prSet presAssocID="{AE5E6772-838A-4463-94C8-336467F93E0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4E1EDAF9-4F42-478B-B83D-E835E93432F2}" type="pres">
      <dgm:prSet presAssocID="{C162610D-7D2E-4D7F-959C-B56C171456C9}" presName="hierRoot1" presStyleCnt="0"/>
      <dgm:spPr/>
    </dgm:pt>
    <dgm:pt modelId="{3E23577E-9358-47D6-8CA7-C0D13E24E3D8}" type="pres">
      <dgm:prSet presAssocID="{C162610D-7D2E-4D7F-959C-B56C171456C9}" presName="composite" presStyleCnt="0"/>
      <dgm:spPr/>
    </dgm:pt>
    <dgm:pt modelId="{4DE4EFA8-8552-4CF9-987C-B6BA43444D05}" type="pres">
      <dgm:prSet presAssocID="{C162610D-7D2E-4D7F-959C-B56C171456C9}" presName="background" presStyleLbl="node0" presStyleIdx="0" presStyleCnt="1"/>
      <dgm:spPr/>
    </dgm:pt>
    <dgm:pt modelId="{9C25EC07-89F7-4558-BDA2-4BA0405F7700}" type="pres">
      <dgm:prSet presAssocID="{C162610D-7D2E-4D7F-959C-B56C171456C9}" presName="text" presStyleLbl="fgAcc0" presStyleIdx="0" presStyleCnt="1">
        <dgm:presLayoutVars>
          <dgm:chPref val="3"/>
        </dgm:presLayoutVars>
      </dgm:prSet>
      <dgm:spPr/>
    </dgm:pt>
    <dgm:pt modelId="{8E15D10F-3606-40AF-8117-9E9E6C2638E8}" type="pres">
      <dgm:prSet presAssocID="{C162610D-7D2E-4D7F-959C-B56C171456C9}" presName="hierChild2" presStyleCnt="0"/>
      <dgm:spPr/>
    </dgm:pt>
    <dgm:pt modelId="{9627A542-A15A-4817-A625-CA652BDFA5AA}" type="pres">
      <dgm:prSet presAssocID="{C5A706A3-E0F2-4500-80A6-CCE218DEBEAB}" presName="Name10" presStyleLbl="parChTrans1D2" presStyleIdx="0" presStyleCnt="2"/>
      <dgm:spPr/>
    </dgm:pt>
    <dgm:pt modelId="{27AFA690-8C84-42A4-B9D3-DD5241DEB0D2}" type="pres">
      <dgm:prSet presAssocID="{E0472BC5-3022-45DB-96D2-A8EB94A132B0}" presName="hierRoot2" presStyleCnt="0"/>
      <dgm:spPr/>
    </dgm:pt>
    <dgm:pt modelId="{C3F69046-5112-4D7F-B6F3-F3339953958A}" type="pres">
      <dgm:prSet presAssocID="{E0472BC5-3022-45DB-96D2-A8EB94A132B0}" presName="composite2" presStyleCnt="0"/>
      <dgm:spPr/>
    </dgm:pt>
    <dgm:pt modelId="{EF765841-D938-4695-91EE-22321CF7EAA8}" type="pres">
      <dgm:prSet presAssocID="{E0472BC5-3022-45DB-96D2-A8EB94A132B0}" presName="background2" presStyleLbl="node2" presStyleIdx="0" presStyleCnt="2"/>
      <dgm:spPr/>
    </dgm:pt>
    <dgm:pt modelId="{6AB76F90-6E4C-49C8-A49D-D426BDD93705}" type="pres">
      <dgm:prSet presAssocID="{E0472BC5-3022-45DB-96D2-A8EB94A132B0}" presName="text2" presStyleLbl="fgAcc2" presStyleIdx="0" presStyleCnt="2">
        <dgm:presLayoutVars>
          <dgm:chPref val="3"/>
        </dgm:presLayoutVars>
      </dgm:prSet>
      <dgm:spPr/>
    </dgm:pt>
    <dgm:pt modelId="{B91F06E5-30F0-415E-A7AF-F55A20C1EFFE}" type="pres">
      <dgm:prSet presAssocID="{E0472BC5-3022-45DB-96D2-A8EB94A132B0}" presName="hierChild3" presStyleCnt="0"/>
      <dgm:spPr/>
    </dgm:pt>
    <dgm:pt modelId="{59EC82E3-732A-4070-9571-EF47EBF93E01}" type="pres">
      <dgm:prSet presAssocID="{ED55C988-E0B8-4F81-A852-44F85E122C54}" presName="Name10" presStyleLbl="parChTrans1D2" presStyleIdx="1" presStyleCnt="2"/>
      <dgm:spPr/>
    </dgm:pt>
    <dgm:pt modelId="{ED8858B4-5392-488E-A0CD-220C6A3AAAAF}" type="pres">
      <dgm:prSet presAssocID="{6B56C5DE-A197-47C0-8F53-AB7E5EC14F31}" presName="hierRoot2" presStyleCnt="0"/>
      <dgm:spPr/>
    </dgm:pt>
    <dgm:pt modelId="{27735F13-B7F8-4A63-937E-C992748FB41F}" type="pres">
      <dgm:prSet presAssocID="{6B56C5DE-A197-47C0-8F53-AB7E5EC14F31}" presName="composite2" presStyleCnt="0"/>
      <dgm:spPr/>
    </dgm:pt>
    <dgm:pt modelId="{E34C6591-2DA2-4133-923D-E9668681A791}" type="pres">
      <dgm:prSet presAssocID="{6B56C5DE-A197-47C0-8F53-AB7E5EC14F31}" presName="background2" presStyleLbl="node2" presStyleIdx="1" presStyleCnt="2"/>
      <dgm:spPr/>
    </dgm:pt>
    <dgm:pt modelId="{1E3C8317-4618-4F89-8096-DE0852F95A50}" type="pres">
      <dgm:prSet presAssocID="{6B56C5DE-A197-47C0-8F53-AB7E5EC14F31}" presName="text2" presStyleLbl="fgAcc2" presStyleIdx="1" presStyleCnt="2">
        <dgm:presLayoutVars>
          <dgm:chPref val="3"/>
        </dgm:presLayoutVars>
      </dgm:prSet>
      <dgm:spPr/>
    </dgm:pt>
    <dgm:pt modelId="{FA26B9D9-B309-44D9-993E-89DDF86ED28C}" type="pres">
      <dgm:prSet presAssocID="{6B56C5DE-A197-47C0-8F53-AB7E5EC14F31}" presName="hierChild3" presStyleCnt="0"/>
      <dgm:spPr/>
    </dgm:pt>
  </dgm:ptLst>
  <dgm:cxnLst>
    <dgm:cxn modelId="{9BE1200C-94DF-4531-B702-020570FC3243}" type="presOf" srcId="{6B56C5DE-A197-47C0-8F53-AB7E5EC14F31}" destId="{1E3C8317-4618-4F89-8096-DE0852F95A50}" srcOrd="0" destOrd="0" presId="urn:microsoft.com/office/officeart/2005/8/layout/hierarchy1"/>
    <dgm:cxn modelId="{C6A2D66A-1059-413B-941D-7BBCA6B67DC9}" srcId="{C162610D-7D2E-4D7F-959C-B56C171456C9}" destId="{6B56C5DE-A197-47C0-8F53-AB7E5EC14F31}" srcOrd="1" destOrd="0" parTransId="{ED55C988-E0B8-4F81-A852-44F85E122C54}" sibTransId="{DF3B9524-CF49-4202-9B02-65E7F0DE36D8}"/>
    <dgm:cxn modelId="{2A214350-CC20-4753-B1E3-635E72DB8BBA}" type="presOf" srcId="{C5A706A3-E0F2-4500-80A6-CCE218DEBEAB}" destId="{9627A542-A15A-4817-A625-CA652BDFA5AA}" srcOrd="0" destOrd="0" presId="urn:microsoft.com/office/officeart/2005/8/layout/hierarchy1"/>
    <dgm:cxn modelId="{2CE78D75-BE51-476B-A5FD-D1A489268A73}" srcId="{C162610D-7D2E-4D7F-959C-B56C171456C9}" destId="{E0472BC5-3022-45DB-96D2-A8EB94A132B0}" srcOrd="0" destOrd="0" parTransId="{C5A706A3-E0F2-4500-80A6-CCE218DEBEAB}" sibTransId="{9E0A2E05-B5B9-45E9-9E42-D65CA49B4FA6}"/>
    <dgm:cxn modelId="{1251818A-F4B0-427F-9C47-71F4CF153A7B}" type="presOf" srcId="{AE5E6772-838A-4463-94C8-336467F93E03}" destId="{001BC9A4-F89E-49BA-BEE9-C2C1761BDA23}" srcOrd="0" destOrd="0" presId="urn:microsoft.com/office/officeart/2005/8/layout/hierarchy1"/>
    <dgm:cxn modelId="{6759BFAD-CB68-4C97-A7AB-45CC3E6407E7}" type="presOf" srcId="{ED55C988-E0B8-4F81-A852-44F85E122C54}" destId="{59EC82E3-732A-4070-9571-EF47EBF93E01}" srcOrd="0" destOrd="0" presId="urn:microsoft.com/office/officeart/2005/8/layout/hierarchy1"/>
    <dgm:cxn modelId="{D03E0AB6-9D7F-4A43-BC68-97D52D5D979E}" type="presOf" srcId="{E0472BC5-3022-45DB-96D2-A8EB94A132B0}" destId="{6AB76F90-6E4C-49C8-A49D-D426BDD93705}" srcOrd="0" destOrd="0" presId="urn:microsoft.com/office/officeart/2005/8/layout/hierarchy1"/>
    <dgm:cxn modelId="{687E9FB8-5B08-4832-BDEF-73C16C9FE8CE}" srcId="{AE5E6772-838A-4463-94C8-336467F93E03}" destId="{C162610D-7D2E-4D7F-959C-B56C171456C9}" srcOrd="0" destOrd="0" parTransId="{A1B48676-AFE7-4288-86B7-2F1D1779E716}" sibTransId="{0CBC1A55-4B53-42AB-9194-AE77AF54C21B}"/>
    <dgm:cxn modelId="{F24A03CB-2CDF-4EC2-B523-329C7928290E}" type="presOf" srcId="{C162610D-7D2E-4D7F-959C-B56C171456C9}" destId="{9C25EC07-89F7-4558-BDA2-4BA0405F7700}" srcOrd="0" destOrd="0" presId="urn:microsoft.com/office/officeart/2005/8/layout/hierarchy1"/>
    <dgm:cxn modelId="{6D9274F7-8B9B-4A01-BF74-1AD6DC1B11EA}" type="presParOf" srcId="{001BC9A4-F89E-49BA-BEE9-C2C1761BDA23}" destId="{4E1EDAF9-4F42-478B-B83D-E835E93432F2}" srcOrd="0" destOrd="0" presId="urn:microsoft.com/office/officeart/2005/8/layout/hierarchy1"/>
    <dgm:cxn modelId="{361A571D-4082-4E38-82F4-8E6F5F7B2768}" type="presParOf" srcId="{4E1EDAF9-4F42-478B-B83D-E835E93432F2}" destId="{3E23577E-9358-47D6-8CA7-C0D13E24E3D8}" srcOrd="0" destOrd="0" presId="urn:microsoft.com/office/officeart/2005/8/layout/hierarchy1"/>
    <dgm:cxn modelId="{BF67F2FA-A09A-41B5-8302-E7BF20B77E9B}" type="presParOf" srcId="{3E23577E-9358-47D6-8CA7-C0D13E24E3D8}" destId="{4DE4EFA8-8552-4CF9-987C-B6BA43444D05}" srcOrd="0" destOrd="0" presId="urn:microsoft.com/office/officeart/2005/8/layout/hierarchy1"/>
    <dgm:cxn modelId="{54FE7F8D-D599-423A-97B0-0ED50FEBF3F8}" type="presParOf" srcId="{3E23577E-9358-47D6-8CA7-C0D13E24E3D8}" destId="{9C25EC07-89F7-4558-BDA2-4BA0405F7700}" srcOrd="1" destOrd="0" presId="urn:microsoft.com/office/officeart/2005/8/layout/hierarchy1"/>
    <dgm:cxn modelId="{DE70DEB0-3FA7-4CDC-A68E-9DDF925E7885}" type="presParOf" srcId="{4E1EDAF9-4F42-478B-B83D-E835E93432F2}" destId="{8E15D10F-3606-40AF-8117-9E9E6C2638E8}" srcOrd="1" destOrd="0" presId="urn:microsoft.com/office/officeart/2005/8/layout/hierarchy1"/>
    <dgm:cxn modelId="{6BEE3421-99B2-4B60-B180-D4E01DF50BBB}" type="presParOf" srcId="{8E15D10F-3606-40AF-8117-9E9E6C2638E8}" destId="{9627A542-A15A-4817-A625-CA652BDFA5AA}" srcOrd="0" destOrd="0" presId="urn:microsoft.com/office/officeart/2005/8/layout/hierarchy1"/>
    <dgm:cxn modelId="{0D6C8809-74BF-4D81-BAC0-73CEC281365C}" type="presParOf" srcId="{8E15D10F-3606-40AF-8117-9E9E6C2638E8}" destId="{27AFA690-8C84-42A4-B9D3-DD5241DEB0D2}" srcOrd="1" destOrd="0" presId="urn:microsoft.com/office/officeart/2005/8/layout/hierarchy1"/>
    <dgm:cxn modelId="{50FBA9C9-40E6-4191-9DCE-4FA33F5A9936}" type="presParOf" srcId="{27AFA690-8C84-42A4-B9D3-DD5241DEB0D2}" destId="{C3F69046-5112-4D7F-B6F3-F3339953958A}" srcOrd="0" destOrd="0" presId="urn:microsoft.com/office/officeart/2005/8/layout/hierarchy1"/>
    <dgm:cxn modelId="{38EC2C94-574F-44C3-8E98-37C613621544}" type="presParOf" srcId="{C3F69046-5112-4D7F-B6F3-F3339953958A}" destId="{EF765841-D938-4695-91EE-22321CF7EAA8}" srcOrd="0" destOrd="0" presId="urn:microsoft.com/office/officeart/2005/8/layout/hierarchy1"/>
    <dgm:cxn modelId="{AA7EB77A-1B9A-4CA3-B2C8-A420354E61B8}" type="presParOf" srcId="{C3F69046-5112-4D7F-B6F3-F3339953958A}" destId="{6AB76F90-6E4C-49C8-A49D-D426BDD93705}" srcOrd="1" destOrd="0" presId="urn:microsoft.com/office/officeart/2005/8/layout/hierarchy1"/>
    <dgm:cxn modelId="{4646A1FD-C1A0-4587-BF54-CA7C1A01030D}" type="presParOf" srcId="{27AFA690-8C84-42A4-B9D3-DD5241DEB0D2}" destId="{B91F06E5-30F0-415E-A7AF-F55A20C1EFFE}" srcOrd="1" destOrd="0" presId="urn:microsoft.com/office/officeart/2005/8/layout/hierarchy1"/>
    <dgm:cxn modelId="{E3053B83-AE85-4254-AD21-1A3630542257}" type="presParOf" srcId="{8E15D10F-3606-40AF-8117-9E9E6C2638E8}" destId="{59EC82E3-732A-4070-9571-EF47EBF93E01}" srcOrd="2" destOrd="0" presId="urn:microsoft.com/office/officeart/2005/8/layout/hierarchy1"/>
    <dgm:cxn modelId="{5D5342AA-AC66-4703-9092-A3EFA95735BD}" type="presParOf" srcId="{8E15D10F-3606-40AF-8117-9E9E6C2638E8}" destId="{ED8858B4-5392-488E-A0CD-220C6A3AAAAF}" srcOrd="3" destOrd="0" presId="urn:microsoft.com/office/officeart/2005/8/layout/hierarchy1"/>
    <dgm:cxn modelId="{52218F7F-4852-4C8A-9735-299B9C4EF68A}" type="presParOf" srcId="{ED8858B4-5392-488E-A0CD-220C6A3AAAAF}" destId="{27735F13-B7F8-4A63-937E-C992748FB41F}" srcOrd="0" destOrd="0" presId="urn:microsoft.com/office/officeart/2005/8/layout/hierarchy1"/>
    <dgm:cxn modelId="{337F165C-D5CF-4004-898F-CB95A5360022}" type="presParOf" srcId="{27735F13-B7F8-4A63-937E-C992748FB41F}" destId="{E34C6591-2DA2-4133-923D-E9668681A791}" srcOrd="0" destOrd="0" presId="urn:microsoft.com/office/officeart/2005/8/layout/hierarchy1"/>
    <dgm:cxn modelId="{3399A1C5-AADB-4C4D-98E6-27115F67AA17}" type="presParOf" srcId="{27735F13-B7F8-4A63-937E-C992748FB41F}" destId="{1E3C8317-4618-4F89-8096-DE0852F95A50}" srcOrd="1" destOrd="0" presId="urn:microsoft.com/office/officeart/2005/8/layout/hierarchy1"/>
    <dgm:cxn modelId="{DAB64634-A686-4254-85AA-1AFF383F0F01}" type="presParOf" srcId="{ED8858B4-5392-488E-A0CD-220C6A3AAAAF}" destId="{FA26B9D9-B309-44D9-993E-89DDF86ED28C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DB9869-EFD7-402D-A745-8EB51C391497}">
      <dsp:nvSpPr>
        <dsp:cNvPr id="0" name=""/>
        <dsp:cNvSpPr/>
      </dsp:nvSpPr>
      <dsp:spPr>
        <a:xfrm>
          <a:off x="3397741" y="263334"/>
          <a:ext cx="3403092" cy="3403092"/>
        </a:xfrm>
        <a:prstGeom prst="pie">
          <a:avLst>
            <a:gd name="adj1" fmla="val 16200000"/>
            <a:gd name="adj2" fmla="val 180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36000"/>
                <a:satMod val="120000"/>
              </a:schemeClr>
              <a:schemeClr val="accent1">
                <a:hueOff val="0"/>
                <a:satOff val="0"/>
                <a:lumOff val="0"/>
                <a:alphaOff val="0"/>
                <a:tint val="40000"/>
              </a:schemeClr>
            </a:duotone>
          </a:blip>
          <a:tile tx="0" ty="0" sx="60000" sy="59000" flip="none" algn="tl"/>
        </a:blipFill>
        <a:ln>
          <a:noFill/>
        </a:ln>
        <a:effectLst>
          <a:outerShdw blurRad="50800" dist="19050" dir="5400000" algn="tl" rotWithShape="0">
            <a:srgbClr val="000000">
              <a:alpha val="60000"/>
            </a:srgbClr>
          </a:outerShdw>
          <a:softEdge rad="12700"/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Caregiver</a:t>
          </a:r>
        </a:p>
      </dsp:txBody>
      <dsp:txXfrm>
        <a:off x="5191251" y="984465"/>
        <a:ext cx="1215390" cy="1012825"/>
      </dsp:txXfrm>
    </dsp:sp>
    <dsp:sp modelId="{F60CC589-8666-4A15-A18C-85B1223FD147}">
      <dsp:nvSpPr>
        <dsp:cNvPr id="0" name=""/>
        <dsp:cNvSpPr/>
      </dsp:nvSpPr>
      <dsp:spPr>
        <a:xfrm>
          <a:off x="3327653" y="384873"/>
          <a:ext cx="3403092" cy="3403092"/>
        </a:xfrm>
        <a:prstGeom prst="pie">
          <a:avLst>
            <a:gd name="adj1" fmla="val 1800000"/>
            <a:gd name="adj2" fmla="val 900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36000"/>
                <a:satMod val="120000"/>
              </a:schemeClr>
              <a:schemeClr val="accent1">
                <a:hueOff val="0"/>
                <a:satOff val="0"/>
                <a:lumOff val="0"/>
                <a:alphaOff val="0"/>
                <a:tint val="40000"/>
              </a:schemeClr>
            </a:duotone>
          </a:blip>
          <a:tile tx="0" ty="0" sx="60000" sy="59000" flip="none" algn="tl"/>
        </a:blipFill>
        <a:ln>
          <a:noFill/>
        </a:ln>
        <a:effectLst>
          <a:outerShdw blurRad="50800" dist="19050" dir="5400000" algn="tl" rotWithShape="0">
            <a:srgbClr val="000000">
              <a:alpha val="60000"/>
            </a:srgbClr>
          </a:outerShdw>
          <a:softEdge rad="12700"/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Health Services</a:t>
          </a:r>
        </a:p>
      </dsp:txBody>
      <dsp:txXfrm>
        <a:off x="4137913" y="2592832"/>
        <a:ext cx="1823085" cy="891286"/>
      </dsp:txXfrm>
    </dsp:sp>
    <dsp:sp modelId="{CA8D77E7-4186-4B48-A098-60ED1E71D5AE}">
      <dsp:nvSpPr>
        <dsp:cNvPr id="0" name=""/>
        <dsp:cNvSpPr/>
      </dsp:nvSpPr>
      <dsp:spPr>
        <a:xfrm>
          <a:off x="3257566" y="263334"/>
          <a:ext cx="3403092" cy="3403092"/>
        </a:xfrm>
        <a:prstGeom prst="pie">
          <a:avLst>
            <a:gd name="adj1" fmla="val 9000000"/>
            <a:gd name="adj2" fmla="val 1620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36000"/>
                <a:satMod val="120000"/>
              </a:schemeClr>
              <a:schemeClr val="accent1">
                <a:hueOff val="0"/>
                <a:satOff val="0"/>
                <a:lumOff val="0"/>
                <a:alphaOff val="0"/>
                <a:tint val="40000"/>
              </a:schemeClr>
            </a:duotone>
          </a:blip>
          <a:tile tx="0" ty="0" sx="60000" sy="59000" flip="none" algn="tl"/>
        </a:blipFill>
        <a:ln>
          <a:noFill/>
        </a:ln>
        <a:effectLst>
          <a:outerShdw blurRad="50800" dist="19050" dir="5400000" algn="tl" rotWithShape="0">
            <a:srgbClr val="000000">
              <a:alpha val="60000"/>
            </a:srgbClr>
          </a:outerShdw>
          <a:softEdge rad="12700"/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Patient</a:t>
          </a:r>
        </a:p>
      </dsp:txBody>
      <dsp:txXfrm>
        <a:off x="3651757" y="984465"/>
        <a:ext cx="1215390" cy="1012825"/>
      </dsp:txXfrm>
    </dsp:sp>
    <dsp:sp modelId="{BE79AA49-FC45-4B67-8A9F-1582A77F98F0}">
      <dsp:nvSpPr>
        <dsp:cNvPr id="0" name=""/>
        <dsp:cNvSpPr/>
      </dsp:nvSpPr>
      <dsp:spPr>
        <a:xfrm>
          <a:off x="3187354" y="52666"/>
          <a:ext cx="3824427" cy="3824427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tint val="60000"/>
                <a:hueOff val="0"/>
                <a:satOff val="0"/>
                <a:lumOff val="0"/>
                <a:alphaOff val="0"/>
                <a:shade val="36000"/>
                <a:satMod val="120000"/>
              </a:schemeClr>
              <a:schemeClr val="accent1">
                <a:tint val="60000"/>
                <a:hueOff val="0"/>
                <a:satOff val="0"/>
                <a:lumOff val="0"/>
                <a:alphaOff val="0"/>
                <a:tint val="40000"/>
              </a:schemeClr>
            </a:duotone>
          </a:blip>
          <a:tile tx="0" ty="0" sx="60000" sy="59000" flip="none" algn="tl"/>
        </a:blipFill>
        <a:ln>
          <a:noFill/>
        </a:ln>
        <a:effectLst>
          <a:outerShdw blurRad="50800" dist="19050" dir="5400000" algn="tl" rotWithShape="0">
            <a:srgbClr val="000000">
              <a:alpha val="60000"/>
            </a:srgbClr>
          </a:outerShdw>
          <a:softEdge rad="12700"/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B090AAA4-A1ED-4E70-85DA-EBE4FA0AF8FA}">
      <dsp:nvSpPr>
        <dsp:cNvPr id="0" name=""/>
        <dsp:cNvSpPr/>
      </dsp:nvSpPr>
      <dsp:spPr>
        <a:xfrm>
          <a:off x="3116986" y="173990"/>
          <a:ext cx="3824427" cy="3824427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tint val="60000"/>
                <a:hueOff val="0"/>
                <a:satOff val="0"/>
                <a:lumOff val="0"/>
                <a:alphaOff val="0"/>
                <a:shade val="36000"/>
                <a:satMod val="120000"/>
              </a:schemeClr>
              <a:schemeClr val="accent1">
                <a:tint val="60000"/>
                <a:hueOff val="0"/>
                <a:satOff val="0"/>
                <a:lumOff val="0"/>
                <a:alphaOff val="0"/>
                <a:tint val="40000"/>
              </a:schemeClr>
            </a:duotone>
          </a:blip>
          <a:tile tx="0" ty="0" sx="60000" sy="59000" flip="none" algn="tl"/>
        </a:blipFill>
        <a:ln>
          <a:noFill/>
        </a:ln>
        <a:effectLst>
          <a:outerShdw blurRad="50800" dist="19050" dir="5400000" algn="tl" rotWithShape="0">
            <a:srgbClr val="000000">
              <a:alpha val="60000"/>
            </a:srgbClr>
          </a:outerShdw>
          <a:softEdge rad="12700"/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ABC58F8B-45AE-4D72-BF0D-69E9C074E3F6}">
      <dsp:nvSpPr>
        <dsp:cNvPr id="0" name=""/>
        <dsp:cNvSpPr/>
      </dsp:nvSpPr>
      <dsp:spPr>
        <a:xfrm>
          <a:off x="3046618" y="52666"/>
          <a:ext cx="3824427" cy="3824427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tint val="60000"/>
                <a:hueOff val="0"/>
                <a:satOff val="0"/>
                <a:lumOff val="0"/>
                <a:alphaOff val="0"/>
                <a:shade val="36000"/>
                <a:satMod val="120000"/>
              </a:schemeClr>
              <a:schemeClr val="accent1">
                <a:tint val="60000"/>
                <a:hueOff val="0"/>
                <a:satOff val="0"/>
                <a:lumOff val="0"/>
                <a:alphaOff val="0"/>
                <a:tint val="40000"/>
              </a:schemeClr>
            </a:duotone>
          </a:blip>
          <a:tile tx="0" ty="0" sx="60000" sy="59000" flip="none" algn="tl"/>
        </a:blipFill>
        <a:ln>
          <a:noFill/>
        </a:ln>
        <a:effectLst>
          <a:outerShdw blurRad="50800" dist="19050" dir="5400000" algn="tl" rotWithShape="0">
            <a:srgbClr val="000000">
              <a:alpha val="60000"/>
            </a:srgbClr>
          </a:outerShdw>
          <a:softEdge rad="12700"/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EC82E3-732A-4070-9571-EF47EBF93E01}">
      <dsp:nvSpPr>
        <dsp:cNvPr id="0" name=""/>
        <dsp:cNvSpPr/>
      </dsp:nvSpPr>
      <dsp:spPr>
        <a:xfrm>
          <a:off x="4914152" y="1315770"/>
          <a:ext cx="1265526" cy="6022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0433"/>
              </a:lnTo>
              <a:lnTo>
                <a:pt x="1265526" y="410433"/>
              </a:lnTo>
              <a:lnTo>
                <a:pt x="1265526" y="602275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27A542-A15A-4817-A625-CA652BDFA5AA}">
      <dsp:nvSpPr>
        <dsp:cNvPr id="0" name=""/>
        <dsp:cNvSpPr/>
      </dsp:nvSpPr>
      <dsp:spPr>
        <a:xfrm>
          <a:off x="3648625" y="1315770"/>
          <a:ext cx="1265526" cy="602275"/>
        </a:xfrm>
        <a:custGeom>
          <a:avLst/>
          <a:gdLst/>
          <a:ahLst/>
          <a:cxnLst/>
          <a:rect l="0" t="0" r="0" b="0"/>
          <a:pathLst>
            <a:path>
              <a:moveTo>
                <a:pt x="1265526" y="0"/>
              </a:moveTo>
              <a:lnTo>
                <a:pt x="1265526" y="410433"/>
              </a:lnTo>
              <a:lnTo>
                <a:pt x="0" y="410433"/>
              </a:lnTo>
              <a:lnTo>
                <a:pt x="0" y="602275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E4EFA8-8552-4CF9-987C-B6BA43444D05}">
      <dsp:nvSpPr>
        <dsp:cNvPr id="0" name=""/>
        <dsp:cNvSpPr/>
      </dsp:nvSpPr>
      <dsp:spPr>
        <a:xfrm>
          <a:off x="3878721" y="773"/>
          <a:ext cx="2070861" cy="1314997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C25EC07-89F7-4558-BDA2-4BA0405F7700}">
      <dsp:nvSpPr>
        <dsp:cNvPr id="0" name=""/>
        <dsp:cNvSpPr/>
      </dsp:nvSpPr>
      <dsp:spPr>
        <a:xfrm>
          <a:off x="4108817" y="219364"/>
          <a:ext cx="2070861" cy="1314997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Other possibilities</a:t>
          </a:r>
        </a:p>
      </dsp:txBody>
      <dsp:txXfrm>
        <a:off x="4147332" y="257879"/>
        <a:ext cx="1993831" cy="1237967"/>
      </dsp:txXfrm>
    </dsp:sp>
    <dsp:sp modelId="{EF765841-D938-4695-91EE-22321CF7EAA8}">
      <dsp:nvSpPr>
        <dsp:cNvPr id="0" name=""/>
        <dsp:cNvSpPr/>
      </dsp:nvSpPr>
      <dsp:spPr>
        <a:xfrm>
          <a:off x="2613194" y="1918045"/>
          <a:ext cx="2070861" cy="1314997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6AB76F90-6E4C-49C8-A49D-D426BDD93705}">
      <dsp:nvSpPr>
        <dsp:cNvPr id="0" name=""/>
        <dsp:cNvSpPr/>
      </dsp:nvSpPr>
      <dsp:spPr>
        <a:xfrm>
          <a:off x="2843290" y="2136636"/>
          <a:ext cx="2070861" cy="1314997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Integration with A.I. Chatbots – customized to each individual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www.chatbotsforhealth.com</a:t>
          </a:r>
        </a:p>
      </dsp:txBody>
      <dsp:txXfrm>
        <a:off x="2881805" y="2175151"/>
        <a:ext cx="1993831" cy="1237967"/>
      </dsp:txXfrm>
    </dsp:sp>
    <dsp:sp modelId="{E34C6591-2DA2-4133-923D-E9668681A791}">
      <dsp:nvSpPr>
        <dsp:cNvPr id="0" name=""/>
        <dsp:cNvSpPr/>
      </dsp:nvSpPr>
      <dsp:spPr>
        <a:xfrm>
          <a:off x="5144247" y="1918045"/>
          <a:ext cx="2070861" cy="1314997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1E3C8317-4618-4F89-8096-DE0852F95A50}">
      <dsp:nvSpPr>
        <dsp:cNvPr id="0" name=""/>
        <dsp:cNvSpPr/>
      </dsp:nvSpPr>
      <dsp:spPr>
        <a:xfrm>
          <a:off x="5374343" y="2136636"/>
          <a:ext cx="2070861" cy="1314997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Integration with exoskeletal robotics</a:t>
          </a:r>
        </a:p>
      </dsp:txBody>
      <dsp:txXfrm>
        <a:off x="5412858" y="2175151"/>
        <a:ext cx="1993831" cy="12379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DB1DD-12C7-4539-A449-C9B0ADA1E1FA}" type="datetimeFigureOut">
              <a:rPr lang="en-SG" smtClean="0"/>
              <a:t>4/11/2017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B3814814-6DDF-4D8D-B34C-D4E2E20DFDB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222991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DB1DD-12C7-4539-A449-C9B0ADA1E1FA}" type="datetimeFigureOut">
              <a:rPr lang="en-SG" smtClean="0"/>
              <a:t>4/11/2017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14814-6DDF-4D8D-B34C-D4E2E20DFDB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825930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DB1DD-12C7-4539-A449-C9B0ADA1E1FA}" type="datetimeFigureOut">
              <a:rPr lang="en-SG" smtClean="0"/>
              <a:t>4/11/2017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14814-6DDF-4D8D-B34C-D4E2E20DFDB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809920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DB1DD-12C7-4539-A449-C9B0ADA1E1FA}" type="datetimeFigureOut">
              <a:rPr lang="en-SG" smtClean="0"/>
              <a:t>4/11/2017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14814-6DDF-4D8D-B34C-D4E2E20DFDB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726324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62ADB1DD-12C7-4539-A449-C9B0ADA1E1FA}" type="datetimeFigureOut">
              <a:rPr lang="en-SG" smtClean="0"/>
              <a:t>4/11/2017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SG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B3814814-6DDF-4D8D-B34C-D4E2E20DFDB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141750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DB1DD-12C7-4539-A449-C9B0ADA1E1FA}" type="datetimeFigureOut">
              <a:rPr lang="en-SG" smtClean="0"/>
              <a:t>4/11/2017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14814-6DDF-4D8D-B34C-D4E2E20DFDB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397956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DB1DD-12C7-4539-A449-C9B0ADA1E1FA}" type="datetimeFigureOut">
              <a:rPr lang="en-SG" smtClean="0"/>
              <a:t>4/11/2017</a:t>
            </a:fld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14814-6DDF-4D8D-B34C-D4E2E20DFDB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667237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DB1DD-12C7-4539-A449-C9B0ADA1E1FA}" type="datetimeFigureOut">
              <a:rPr lang="en-SG" smtClean="0"/>
              <a:t>4/11/2017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14814-6DDF-4D8D-B34C-D4E2E20DFDB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842117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DB1DD-12C7-4539-A449-C9B0ADA1E1FA}" type="datetimeFigureOut">
              <a:rPr lang="en-SG" smtClean="0"/>
              <a:t>4/11/2017</a:t>
            </a:fld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14814-6DDF-4D8D-B34C-D4E2E20DFDB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812203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DB1DD-12C7-4539-A449-C9B0ADA1E1FA}" type="datetimeFigureOut">
              <a:rPr lang="en-SG" smtClean="0"/>
              <a:t>4/11/2017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14814-6DDF-4D8D-B34C-D4E2E20DFDB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973256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DB1DD-12C7-4539-A449-C9B0ADA1E1FA}" type="datetimeFigureOut">
              <a:rPr lang="en-SG" smtClean="0"/>
              <a:t>4/11/2017</a:t>
            </a:fld>
            <a:endParaRPr lang="en-SG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14814-6DDF-4D8D-B34C-D4E2E20DFDB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138287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62ADB1DD-12C7-4539-A449-C9B0ADA1E1FA}" type="datetimeFigureOut">
              <a:rPr lang="en-SG" smtClean="0"/>
              <a:t>4/11/2017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SG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B3814814-6DDF-4D8D-B34C-D4E2E20DFDB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130573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microsoft.com/office/2007/relationships/hdphoto" Target="../media/hdphoto2.wdp"/><Relationship Id="rId7" Type="http://schemas.openxmlformats.org/officeDocument/2006/relationships/diagramColors" Target="../diagrams/colors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technology@lotuseldercare.com.sg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D16D76-C1B9-4AC1-8265-9E701F7936D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SG" dirty="0"/>
              <a:t>SIRE 2017 - </a:t>
            </a:r>
            <a:r>
              <a:rPr lang="en-SG" b="1" dirty="0"/>
              <a:t> </a:t>
            </a:r>
            <a:r>
              <a:rPr lang="en-SG" sz="3600" b="1" dirty="0"/>
              <a:t>Robotizing Domestic Home Based Healthcare: Can Robotics Enable Caregivers</a:t>
            </a:r>
            <a:endParaRPr lang="en-SG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2AEF548-EDB0-4E0F-A079-38F2FAE04B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51560" y="4909639"/>
            <a:ext cx="7891272" cy="1069848"/>
          </a:xfrm>
        </p:spPr>
        <p:txBody>
          <a:bodyPr>
            <a:normAutofit fontScale="85000" lnSpcReduction="20000"/>
          </a:bodyPr>
          <a:lstStyle/>
          <a:p>
            <a:r>
              <a:rPr lang="en-SG" dirty="0"/>
              <a:t>Dr Tan Jit Seng</a:t>
            </a:r>
          </a:p>
          <a:p>
            <a:r>
              <a:rPr lang="en-SG" dirty="0"/>
              <a:t>Lotus Technology</a:t>
            </a:r>
          </a:p>
          <a:p>
            <a:r>
              <a:rPr lang="en-SG" dirty="0"/>
              <a:t>Lotus Eldercare Pte Ltd</a:t>
            </a:r>
          </a:p>
        </p:txBody>
      </p:sp>
      <p:pic>
        <p:nvPicPr>
          <p:cNvPr id="5" name="Picture 4" descr="A picture containing indoor&#10;&#10;Description generated with very high confidence">
            <a:extLst>
              <a:ext uri="{FF2B5EF4-FFF2-40B4-BE49-F238E27FC236}">
                <a16:creationId xmlns:a16="http://schemas.microsoft.com/office/drawing/2014/main" id="{900BA7EF-70CC-464A-BF2A-05BAB2E1EC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2540" y="4389120"/>
            <a:ext cx="1905000" cy="1905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B735D1E-A394-4740-B660-43177A8201DD}"/>
              </a:ext>
            </a:extLst>
          </p:cNvPr>
          <p:cNvSpPr txBox="1"/>
          <p:nvPr/>
        </p:nvSpPr>
        <p:spPr>
          <a:xfrm>
            <a:off x="7659149" y="5259897"/>
            <a:ext cx="21475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@</a:t>
            </a:r>
            <a:r>
              <a:rPr lang="en-SG" dirty="0" err="1"/>
              <a:t>LEGeriatronics</a:t>
            </a:r>
            <a:endParaRPr lang="en-SG" dirty="0"/>
          </a:p>
        </p:txBody>
      </p:sp>
      <p:pic>
        <p:nvPicPr>
          <p:cNvPr id="8" name="Picture 7" descr="A close up of a logo&#10;&#10;Description generated with high confidence">
            <a:extLst>
              <a:ext uri="{FF2B5EF4-FFF2-40B4-BE49-F238E27FC236}">
                <a16:creationId xmlns:a16="http://schemas.microsoft.com/office/drawing/2014/main" id="{881B1AD2-CE6F-44FB-87C3-8F0041BF08C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9865" y="5134083"/>
            <a:ext cx="620960" cy="620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20578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0E4AAF-18C4-4C89-B33E-999CAE6B14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Robotics – The “trojan” horse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961AD7-2583-4437-83A6-6F126CABA2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SG" dirty="0"/>
              <a:t>IOT technology for tele monitoring is already here for a while, but services have yet to catch up.</a:t>
            </a:r>
          </a:p>
          <a:p>
            <a:pPr marL="0" indent="0">
              <a:buNone/>
            </a:pPr>
            <a:r>
              <a:rPr lang="en-SG" dirty="0"/>
              <a:t>Linking with services cannot be easier with multiple communication platforms.</a:t>
            </a:r>
          </a:p>
          <a:p>
            <a:pPr marL="0" indent="0">
              <a:buNone/>
            </a:pPr>
            <a:endParaRPr lang="en-SG" dirty="0"/>
          </a:p>
          <a:p>
            <a:pPr marL="0" indent="0">
              <a:buNone/>
            </a:pP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1287974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F133B3-1BC5-40A3-BD02-65DD4EEDC1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SG" dirty="0"/>
              <a:t>The Loop of care 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A342620-40E2-49FD-9A7D-3709C9EEBD3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13996"/>
              </p:ext>
            </p:extLst>
          </p:nvPr>
        </p:nvGraphicFramePr>
        <p:xfrm>
          <a:off x="1069975" y="2120900"/>
          <a:ext cx="10058400" cy="4051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408913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0ACACB-A671-4B3C-B9D3-CA284BBBB7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Demonstration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DC12CA-ACA4-44AE-A676-DE38E0EE8D0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SG" dirty="0"/>
              <a:t>Current possibilities – services which can be done today!</a:t>
            </a:r>
          </a:p>
        </p:txBody>
      </p:sp>
    </p:spTree>
    <p:extLst>
      <p:ext uri="{BB962C8B-B14F-4D97-AF65-F5344CB8AC3E}">
        <p14:creationId xmlns:p14="http://schemas.microsoft.com/office/powerpoint/2010/main" val="22406377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A19EF1B4-0F49-44D2-AE21-263819BFBC9B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38656" y="0"/>
            <a:ext cx="4653776" cy="6858000"/>
          </a:xfrm>
          <a:prstGeom prst="rect">
            <a:avLst/>
          </a:prstGeom>
          <a:blipFill dpi="0" rotWithShape="1">
            <a:blip r:embed="rId2">
              <a:alphaModFix amt="4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A4B0696-68E2-40ED-B597-4B873875442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438656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C244C2E-D01C-4B5A-ABDD-31DA3DD3BA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2119" y="643466"/>
            <a:ext cx="3348017" cy="5571067"/>
          </a:xfrm>
        </p:spPr>
        <p:txBody>
          <a:bodyPr>
            <a:normAutofit/>
          </a:bodyPr>
          <a:lstStyle/>
          <a:p>
            <a:r>
              <a:rPr lang="en-SG" sz="4800">
                <a:solidFill>
                  <a:schemeClr val="tx1"/>
                </a:solidFill>
              </a:rPr>
              <a:t>What’s there for tomorrow?</a:t>
            </a:r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CD377273-5B2B-4D94-A39E-1FACF34377B3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6772315" y="643467"/>
            <a:ext cx="4534781" cy="5571066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44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Automate the robotics – to follow care plans and do reminders of routine monitoring</a:t>
            </a:r>
          </a:p>
        </p:txBody>
      </p:sp>
    </p:spTree>
    <p:extLst>
      <p:ext uri="{BB962C8B-B14F-4D97-AF65-F5344CB8AC3E}">
        <p14:creationId xmlns:p14="http://schemas.microsoft.com/office/powerpoint/2010/main" val="12730716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A19EF1B4-0F49-44D2-AE21-263819BFBC9B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38656" y="0"/>
            <a:ext cx="4653776" cy="6858000"/>
          </a:xfrm>
          <a:prstGeom prst="rect">
            <a:avLst/>
          </a:prstGeom>
          <a:blipFill dpi="0" rotWithShape="1">
            <a:blip r:embed="rId2">
              <a:alphaModFix amt="4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A4B0696-68E2-40ED-B597-4B873875442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438656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C244C2E-D01C-4B5A-ABDD-31DA3DD3BA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2119" y="643466"/>
            <a:ext cx="3348017" cy="5571067"/>
          </a:xfrm>
        </p:spPr>
        <p:txBody>
          <a:bodyPr>
            <a:normAutofit/>
          </a:bodyPr>
          <a:lstStyle/>
          <a:p>
            <a:r>
              <a:rPr lang="en-SG" sz="4800">
                <a:solidFill>
                  <a:schemeClr val="tx1"/>
                </a:solidFill>
              </a:rPr>
              <a:t>What’s there for tomorrow?</a:t>
            </a:r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CD377273-5B2B-4D94-A39E-1FACF34377B3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6772315" y="643467"/>
            <a:ext cx="4534781" cy="5571066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marL="0" lvl="0" indent="0" eaLnBrk="0" fontAlgn="base" hangingPunct="0">
              <a:spcBef>
                <a:spcPct val="0"/>
              </a:spcBef>
              <a:spcAft>
                <a:spcPts val="600"/>
              </a:spcAft>
              <a:buClrTx/>
              <a:buSzTx/>
              <a:buNone/>
            </a:pPr>
            <a:r>
              <a:rPr lang="en-US" altLang="en-US" sz="3200" dirty="0">
                <a:latin typeface="Arial" panose="020B0604020202020204" pitchFamily="34" charset="0"/>
              </a:rPr>
              <a:t>Alert system – integration of continuous monitoring platforms using sounds or ultrasounds and having the control to seek out the patient immediately</a:t>
            </a:r>
          </a:p>
        </p:txBody>
      </p:sp>
    </p:spTree>
    <p:extLst>
      <p:ext uri="{BB962C8B-B14F-4D97-AF65-F5344CB8AC3E}">
        <p14:creationId xmlns:p14="http://schemas.microsoft.com/office/powerpoint/2010/main" val="17596508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7F436110-A18F-4051-A35C-BC7FA676BE66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6800" y="4431215"/>
            <a:ext cx="10058400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C244C2E-D01C-4B5A-ABDD-31DA3DD3BA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511898"/>
            <a:ext cx="10058400" cy="1609344"/>
          </a:xfrm>
        </p:spPr>
        <p:txBody>
          <a:bodyPr>
            <a:normAutofit/>
          </a:bodyPr>
          <a:lstStyle/>
          <a:p>
            <a:r>
              <a:rPr lang="en-SG"/>
              <a:t>What’s there for tomorrow?</a:t>
            </a:r>
          </a:p>
        </p:txBody>
      </p:sp>
      <p:graphicFrame>
        <p:nvGraphicFramePr>
          <p:cNvPr id="16" name="Rectangle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641011"/>
              </p:ext>
            </p:extLst>
          </p:nvPr>
        </p:nvGraphicFramePr>
        <p:xfrm>
          <a:off x="1069975" y="642937"/>
          <a:ext cx="10058400" cy="34524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8518789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9AC6A-F973-43A7-AD8F-27F5C460A4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Questions?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438F1F-C42B-4BB4-89A5-5C852FE76FB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SG" dirty="0">
                <a:hlinkClick r:id="rId2"/>
              </a:rPr>
              <a:t>technology@lotuseldercare.com.sg</a:t>
            </a:r>
            <a:endParaRPr lang="en-SG" dirty="0"/>
          </a:p>
          <a:p>
            <a:r>
              <a:rPr lang="en-SG" dirty="0"/>
              <a:t>+65 6818 9512</a:t>
            </a:r>
          </a:p>
        </p:txBody>
      </p:sp>
    </p:spTree>
    <p:extLst>
      <p:ext uri="{BB962C8B-B14F-4D97-AF65-F5344CB8AC3E}">
        <p14:creationId xmlns:p14="http://schemas.microsoft.com/office/powerpoint/2010/main" val="16466743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57</TotalTime>
  <Words>159</Words>
  <Application>Microsoft Office PowerPoint</Application>
  <PresentationFormat>Widescreen</PresentationFormat>
  <Paragraphs>26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Rockwell</vt:lpstr>
      <vt:lpstr>Rockwell Condensed</vt:lpstr>
      <vt:lpstr>Wingdings</vt:lpstr>
      <vt:lpstr>Wood Type</vt:lpstr>
      <vt:lpstr>SIRE 2017 -  Robotizing Domestic Home Based Healthcare: Can Robotics Enable Caregivers</vt:lpstr>
      <vt:lpstr>Robotics – The “trojan” horse</vt:lpstr>
      <vt:lpstr>The Loop of care </vt:lpstr>
      <vt:lpstr>Demonstration</vt:lpstr>
      <vt:lpstr>What’s there for tomorrow?</vt:lpstr>
      <vt:lpstr>What’s there for tomorrow?</vt:lpstr>
      <vt:lpstr>What’s there for tomorrow?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SIRE 2017 -  Robotizing Domestic Home Based Healthcare: Can Robotics Enable Caregivers</dc:title>
  <dc:creator>Jit Seng Tan</dc:creator>
  <cp:lastModifiedBy>Jit Seng Tan</cp:lastModifiedBy>
  <cp:revision>9</cp:revision>
  <dcterms:created xsi:type="dcterms:W3CDTF">2017-10-10T05:55:39Z</dcterms:created>
  <dcterms:modified xsi:type="dcterms:W3CDTF">2017-11-04T00:45:10Z</dcterms:modified>
</cp:coreProperties>
</file>