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72" r:id="rId15"/>
    <p:sldId id="268" r:id="rId16"/>
    <p:sldId id="269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58638-2FBB-439A-8B3C-DBEBB2679E7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ABD891-F450-4A1C-92CF-F6E2C6562C01}">
      <dgm:prSet/>
      <dgm:spPr/>
      <dgm:t>
        <a:bodyPr/>
        <a:lstStyle/>
        <a:p>
          <a:pPr>
            <a:lnSpc>
              <a:spcPct val="100000"/>
            </a:lnSpc>
          </a:pPr>
          <a:r>
            <a:rPr lang="en-SG"/>
            <a:t>Low cost compared to other forms of solutions needing to implement devices in multiple rooms</a:t>
          </a:r>
          <a:endParaRPr lang="en-US"/>
        </a:p>
      </dgm:t>
    </dgm:pt>
    <dgm:pt modelId="{D1CA1FB9-A6CF-46DE-81CB-3F74070735BF}" type="parTrans" cxnId="{7A9F878D-9725-45D2-8D7D-5514B40A6C36}">
      <dgm:prSet/>
      <dgm:spPr/>
      <dgm:t>
        <a:bodyPr/>
        <a:lstStyle/>
        <a:p>
          <a:endParaRPr lang="en-US"/>
        </a:p>
      </dgm:t>
    </dgm:pt>
    <dgm:pt modelId="{79EB573B-FB45-47EE-97E7-509D604C3C6F}" type="sibTrans" cxnId="{7A9F878D-9725-45D2-8D7D-5514B40A6C36}">
      <dgm:prSet/>
      <dgm:spPr/>
      <dgm:t>
        <a:bodyPr/>
        <a:lstStyle/>
        <a:p>
          <a:endParaRPr lang="en-US"/>
        </a:p>
      </dgm:t>
    </dgm:pt>
    <dgm:pt modelId="{34FCCBB5-C0A9-4463-8444-5BFA055781BF}">
      <dgm:prSet/>
      <dgm:spPr/>
      <dgm:t>
        <a:bodyPr/>
        <a:lstStyle/>
        <a:p>
          <a:pPr>
            <a:lnSpc>
              <a:spcPct val="100000"/>
            </a:lnSpc>
          </a:pPr>
          <a:r>
            <a:rPr lang="en-SG" dirty="0"/>
            <a:t>Totally nonintrusive : the device is attached outside the home</a:t>
          </a:r>
          <a:endParaRPr lang="en-US" dirty="0"/>
        </a:p>
      </dgm:t>
    </dgm:pt>
    <dgm:pt modelId="{D0145A0C-5D8E-49B6-901A-0068507AB920}" type="parTrans" cxnId="{DAF78872-8E4B-4E60-86D8-141E46D5137B}">
      <dgm:prSet/>
      <dgm:spPr/>
      <dgm:t>
        <a:bodyPr/>
        <a:lstStyle/>
        <a:p>
          <a:endParaRPr lang="en-US"/>
        </a:p>
      </dgm:t>
    </dgm:pt>
    <dgm:pt modelId="{AE7AB112-FB76-4D3E-91F8-4F99FDCD4ABF}" type="sibTrans" cxnId="{DAF78872-8E4B-4E60-86D8-141E46D5137B}">
      <dgm:prSet/>
      <dgm:spPr/>
      <dgm:t>
        <a:bodyPr/>
        <a:lstStyle/>
        <a:p>
          <a:endParaRPr lang="en-US"/>
        </a:p>
      </dgm:t>
    </dgm:pt>
    <dgm:pt modelId="{C94746F5-4986-4C48-96B6-40E8629077C1}">
      <dgm:prSet/>
      <dgm:spPr/>
      <dgm:t>
        <a:bodyPr/>
        <a:lstStyle/>
        <a:p>
          <a:pPr>
            <a:lnSpc>
              <a:spcPct val="100000"/>
            </a:lnSpc>
          </a:pPr>
          <a:r>
            <a:rPr lang="en-SG"/>
            <a:t>Non operator dependent, no wearables, no battery changes, no switching on/off devices etc</a:t>
          </a:r>
          <a:endParaRPr lang="en-US"/>
        </a:p>
      </dgm:t>
    </dgm:pt>
    <dgm:pt modelId="{264A629B-2D6E-4F47-8DB1-4CE86C58BE12}" type="parTrans" cxnId="{9AFA834B-9B47-4AA6-BC4C-0C5E1A8B6D8F}">
      <dgm:prSet/>
      <dgm:spPr/>
      <dgm:t>
        <a:bodyPr/>
        <a:lstStyle/>
        <a:p>
          <a:endParaRPr lang="en-US"/>
        </a:p>
      </dgm:t>
    </dgm:pt>
    <dgm:pt modelId="{CB9ED619-E445-40E2-A36B-8373C7428C49}" type="sibTrans" cxnId="{9AFA834B-9B47-4AA6-BC4C-0C5E1A8B6D8F}">
      <dgm:prSet/>
      <dgm:spPr/>
      <dgm:t>
        <a:bodyPr/>
        <a:lstStyle/>
        <a:p>
          <a:endParaRPr lang="en-US"/>
        </a:p>
      </dgm:t>
    </dgm:pt>
    <dgm:pt modelId="{747D6002-DB1A-4DDD-89CE-85EC543D4D96}" type="pres">
      <dgm:prSet presAssocID="{B0658638-2FBB-439A-8B3C-DBEBB2679E70}" presName="root" presStyleCnt="0">
        <dgm:presLayoutVars>
          <dgm:dir/>
          <dgm:resizeHandles val="exact"/>
        </dgm:presLayoutVars>
      </dgm:prSet>
      <dgm:spPr/>
    </dgm:pt>
    <dgm:pt modelId="{4D7C2EF0-3461-4FFC-94AF-6D56EA2F1E84}" type="pres">
      <dgm:prSet presAssocID="{34ABD891-F450-4A1C-92CF-F6E2C6562C01}" presName="compNode" presStyleCnt="0"/>
      <dgm:spPr/>
    </dgm:pt>
    <dgm:pt modelId="{53A0DF4B-359F-4D85-83CA-2BEA36EBE04C}" type="pres">
      <dgm:prSet presAssocID="{34ABD891-F450-4A1C-92CF-F6E2C6562C01}" presName="bgRect" presStyleLbl="bgShp" presStyleIdx="0" presStyleCnt="3"/>
      <dgm:spPr/>
    </dgm:pt>
    <dgm:pt modelId="{C6A6AA7A-5196-4DB3-8DEF-20C86CB1BB68}" type="pres">
      <dgm:prSet presAssocID="{34ABD891-F450-4A1C-92CF-F6E2C6562C0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C1C7A9CD-CB1D-4BBE-9065-C45E011542F0}" type="pres">
      <dgm:prSet presAssocID="{34ABD891-F450-4A1C-92CF-F6E2C6562C01}" presName="spaceRect" presStyleCnt="0"/>
      <dgm:spPr/>
    </dgm:pt>
    <dgm:pt modelId="{DEB305A6-8804-4329-8F93-AFFB8A3D28C9}" type="pres">
      <dgm:prSet presAssocID="{34ABD891-F450-4A1C-92CF-F6E2C6562C01}" presName="parTx" presStyleLbl="revTx" presStyleIdx="0" presStyleCnt="3">
        <dgm:presLayoutVars>
          <dgm:chMax val="0"/>
          <dgm:chPref val="0"/>
        </dgm:presLayoutVars>
      </dgm:prSet>
      <dgm:spPr/>
    </dgm:pt>
    <dgm:pt modelId="{763AA9FD-05E9-476B-B707-C47811913F0E}" type="pres">
      <dgm:prSet presAssocID="{79EB573B-FB45-47EE-97E7-509D604C3C6F}" presName="sibTrans" presStyleCnt="0"/>
      <dgm:spPr/>
    </dgm:pt>
    <dgm:pt modelId="{F6BBFE48-DCFD-4EAE-9BE2-7B2FE03A7A5D}" type="pres">
      <dgm:prSet presAssocID="{34FCCBB5-C0A9-4463-8444-5BFA055781BF}" presName="compNode" presStyleCnt="0"/>
      <dgm:spPr/>
    </dgm:pt>
    <dgm:pt modelId="{A4C31942-8C9E-417A-90C0-532A956569A4}" type="pres">
      <dgm:prSet presAssocID="{34FCCBB5-C0A9-4463-8444-5BFA055781BF}" presName="bgRect" presStyleLbl="bgShp" presStyleIdx="1" presStyleCnt="3"/>
      <dgm:spPr/>
    </dgm:pt>
    <dgm:pt modelId="{76FA0566-2DDB-4929-9C14-DB0ED47F5A28}" type="pres">
      <dgm:prSet presAssocID="{34FCCBB5-C0A9-4463-8444-5BFA055781B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B"/>
        </a:ext>
      </dgm:extLst>
    </dgm:pt>
    <dgm:pt modelId="{E60602C5-A0EA-4D55-A92F-7D490A176F6E}" type="pres">
      <dgm:prSet presAssocID="{34FCCBB5-C0A9-4463-8444-5BFA055781BF}" presName="spaceRect" presStyleCnt="0"/>
      <dgm:spPr/>
    </dgm:pt>
    <dgm:pt modelId="{F78749A2-AC05-4708-9775-96C219453245}" type="pres">
      <dgm:prSet presAssocID="{34FCCBB5-C0A9-4463-8444-5BFA055781BF}" presName="parTx" presStyleLbl="revTx" presStyleIdx="1" presStyleCnt="3">
        <dgm:presLayoutVars>
          <dgm:chMax val="0"/>
          <dgm:chPref val="0"/>
        </dgm:presLayoutVars>
      </dgm:prSet>
      <dgm:spPr/>
    </dgm:pt>
    <dgm:pt modelId="{8F51D521-276C-443C-94BE-C36E457E636B}" type="pres">
      <dgm:prSet presAssocID="{AE7AB112-FB76-4D3E-91F8-4F99FDCD4ABF}" presName="sibTrans" presStyleCnt="0"/>
      <dgm:spPr/>
    </dgm:pt>
    <dgm:pt modelId="{780D6639-DE26-435A-8360-FA9183C84697}" type="pres">
      <dgm:prSet presAssocID="{C94746F5-4986-4C48-96B6-40E8629077C1}" presName="compNode" presStyleCnt="0"/>
      <dgm:spPr/>
    </dgm:pt>
    <dgm:pt modelId="{93897634-5955-4181-9E91-CC5413E56647}" type="pres">
      <dgm:prSet presAssocID="{C94746F5-4986-4C48-96B6-40E8629077C1}" presName="bgRect" presStyleLbl="bgShp" presStyleIdx="2" presStyleCnt="3"/>
      <dgm:spPr/>
    </dgm:pt>
    <dgm:pt modelId="{12830659-51B6-443C-B02C-7BCAE658A5A2}" type="pres">
      <dgm:prSet presAssocID="{C94746F5-4986-4C48-96B6-40E8629077C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ttery Charging"/>
        </a:ext>
      </dgm:extLst>
    </dgm:pt>
    <dgm:pt modelId="{BC2A694F-96FD-47B1-B950-A3C458F5D712}" type="pres">
      <dgm:prSet presAssocID="{C94746F5-4986-4C48-96B6-40E8629077C1}" presName="spaceRect" presStyleCnt="0"/>
      <dgm:spPr/>
    </dgm:pt>
    <dgm:pt modelId="{F08CF9C0-0DE7-46F9-96BA-F3530FE86580}" type="pres">
      <dgm:prSet presAssocID="{C94746F5-4986-4C48-96B6-40E8629077C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048752A-12CD-49E7-B04A-E83DE1FCAD96}" type="presOf" srcId="{34FCCBB5-C0A9-4463-8444-5BFA055781BF}" destId="{F78749A2-AC05-4708-9775-96C219453245}" srcOrd="0" destOrd="0" presId="urn:microsoft.com/office/officeart/2018/2/layout/IconVerticalSolidList"/>
    <dgm:cxn modelId="{07844531-5211-463B-B988-8A5089042D78}" type="presOf" srcId="{34ABD891-F450-4A1C-92CF-F6E2C6562C01}" destId="{DEB305A6-8804-4329-8F93-AFFB8A3D28C9}" srcOrd="0" destOrd="0" presId="urn:microsoft.com/office/officeart/2018/2/layout/IconVerticalSolidList"/>
    <dgm:cxn modelId="{9AFA834B-9B47-4AA6-BC4C-0C5E1A8B6D8F}" srcId="{B0658638-2FBB-439A-8B3C-DBEBB2679E70}" destId="{C94746F5-4986-4C48-96B6-40E8629077C1}" srcOrd="2" destOrd="0" parTransId="{264A629B-2D6E-4F47-8DB1-4CE86C58BE12}" sibTransId="{CB9ED619-E445-40E2-A36B-8373C7428C49}"/>
    <dgm:cxn modelId="{DAF78872-8E4B-4E60-86D8-141E46D5137B}" srcId="{B0658638-2FBB-439A-8B3C-DBEBB2679E70}" destId="{34FCCBB5-C0A9-4463-8444-5BFA055781BF}" srcOrd="1" destOrd="0" parTransId="{D0145A0C-5D8E-49B6-901A-0068507AB920}" sibTransId="{AE7AB112-FB76-4D3E-91F8-4F99FDCD4ABF}"/>
    <dgm:cxn modelId="{1FF01D53-CE5A-4F3E-804D-59C73EC77D11}" type="presOf" srcId="{C94746F5-4986-4C48-96B6-40E8629077C1}" destId="{F08CF9C0-0DE7-46F9-96BA-F3530FE86580}" srcOrd="0" destOrd="0" presId="urn:microsoft.com/office/officeart/2018/2/layout/IconVerticalSolidList"/>
    <dgm:cxn modelId="{7A9F878D-9725-45D2-8D7D-5514B40A6C36}" srcId="{B0658638-2FBB-439A-8B3C-DBEBB2679E70}" destId="{34ABD891-F450-4A1C-92CF-F6E2C6562C01}" srcOrd="0" destOrd="0" parTransId="{D1CA1FB9-A6CF-46DE-81CB-3F74070735BF}" sibTransId="{79EB573B-FB45-47EE-97E7-509D604C3C6F}"/>
    <dgm:cxn modelId="{555856B0-F03C-44C6-ACB8-452BC005A294}" type="presOf" srcId="{B0658638-2FBB-439A-8B3C-DBEBB2679E70}" destId="{747D6002-DB1A-4DDD-89CE-85EC543D4D96}" srcOrd="0" destOrd="0" presId="urn:microsoft.com/office/officeart/2018/2/layout/IconVerticalSolidList"/>
    <dgm:cxn modelId="{B6406BE6-808E-414A-B069-E2F0207ED9A8}" type="presParOf" srcId="{747D6002-DB1A-4DDD-89CE-85EC543D4D96}" destId="{4D7C2EF0-3461-4FFC-94AF-6D56EA2F1E84}" srcOrd="0" destOrd="0" presId="urn:microsoft.com/office/officeart/2018/2/layout/IconVerticalSolidList"/>
    <dgm:cxn modelId="{E8F6EDD1-A60B-4902-837F-B3A0374ADEB5}" type="presParOf" srcId="{4D7C2EF0-3461-4FFC-94AF-6D56EA2F1E84}" destId="{53A0DF4B-359F-4D85-83CA-2BEA36EBE04C}" srcOrd="0" destOrd="0" presId="urn:microsoft.com/office/officeart/2018/2/layout/IconVerticalSolidList"/>
    <dgm:cxn modelId="{6A35EB1B-4C89-4563-860D-F70F18BB25FF}" type="presParOf" srcId="{4D7C2EF0-3461-4FFC-94AF-6D56EA2F1E84}" destId="{C6A6AA7A-5196-4DB3-8DEF-20C86CB1BB68}" srcOrd="1" destOrd="0" presId="urn:microsoft.com/office/officeart/2018/2/layout/IconVerticalSolidList"/>
    <dgm:cxn modelId="{35F0343C-5A21-470B-8CD5-3FFBFF8E9AB9}" type="presParOf" srcId="{4D7C2EF0-3461-4FFC-94AF-6D56EA2F1E84}" destId="{C1C7A9CD-CB1D-4BBE-9065-C45E011542F0}" srcOrd="2" destOrd="0" presId="urn:microsoft.com/office/officeart/2018/2/layout/IconVerticalSolidList"/>
    <dgm:cxn modelId="{DB364AE7-0BEC-442A-B842-77D8090737F1}" type="presParOf" srcId="{4D7C2EF0-3461-4FFC-94AF-6D56EA2F1E84}" destId="{DEB305A6-8804-4329-8F93-AFFB8A3D28C9}" srcOrd="3" destOrd="0" presId="urn:microsoft.com/office/officeart/2018/2/layout/IconVerticalSolidList"/>
    <dgm:cxn modelId="{38B8D3B8-7144-43A4-830D-1D356C313C16}" type="presParOf" srcId="{747D6002-DB1A-4DDD-89CE-85EC543D4D96}" destId="{763AA9FD-05E9-476B-B707-C47811913F0E}" srcOrd="1" destOrd="0" presId="urn:microsoft.com/office/officeart/2018/2/layout/IconVerticalSolidList"/>
    <dgm:cxn modelId="{EAD51D75-E195-4765-A5BA-C8A7715BD389}" type="presParOf" srcId="{747D6002-DB1A-4DDD-89CE-85EC543D4D96}" destId="{F6BBFE48-DCFD-4EAE-9BE2-7B2FE03A7A5D}" srcOrd="2" destOrd="0" presId="urn:microsoft.com/office/officeart/2018/2/layout/IconVerticalSolidList"/>
    <dgm:cxn modelId="{0CB4BF3D-A5A7-4734-8EC6-10B7A2B45DB3}" type="presParOf" srcId="{F6BBFE48-DCFD-4EAE-9BE2-7B2FE03A7A5D}" destId="{A4C31942-8C9E-417A-90C0-532A956569A4}" srcOrd="0" destOrd="0" presId="urn:microsoft.com/office/officeart/2018/2/layout/IconVerticalSolidList"/>
    <dgm:cxn modelId="{FCF90131-4EB7-4260-AB7B-5EC6AA82FEB8}" type="presParOf" srcId="{F6BBFE48-DCFD-4EAE-9BE2-7B2FE03A7A5D}" destId="{76FA0566-2DDB-4929-9C14-DB0ED47F5A28}" srcOrd="1" destOrd="0" presId="urn:microsoft.com/office/officeart/2018/2/layout/IconVerticalSolidList"/>
    <dgm:cxn modelId="{BE0E1DB1-6396-4797-8F90-1D45A80AD941}" type="presParOf" srcId="{F6BBFE48-DCFD-4EAE-9BE2-7B2FE03A7A5D}" destId="{E60602C5-A0EA-4D55-A92F-7D490A176F6E}" srcOrd="2" destOrd="0" presId="urn:microsoft.com/office/officeart/2018/2/layout/IconVerticalSolidList"/>
    <dgm:cxn modelId="{90209008-E13D-4483-9791-5BEC37C1E19F}" type="presParOf" srcId="{F6BBFE48-DCFD-4EAE-9BE2-7B2FE03A7A5D}" destId="{F78749A2-AC05-4708-9775-96C219453245}" srcOrd="3" destOrd="0" presId="urn:microsoft.com/office/officeart/2018/2/layout/IconVerticalSolidList"/>
    <dgm:cxn modelId="{9DE18E4D-EBFD-4662-89DB-EF78FCDE238F}" type="presParOf" srcId="{747D6002-DB1A-4DDD-89CE-85EC543D4D96}" destId="{8F51D521-276C-443C-94BE-C36E457E636B}" srcOrd="3" destOrd="0" presId="urn:microsoft.com/office/officeart/2018/2/layout/IconVerticalSolidList"/>
    <dgm:cxn modelId="{F16A2C1F-49EF-4DFA-8023-535BD7FE7806}" type="presParOf" srcId="{747D6002-DB1A-4DDD-89CE-85EC543D4D96}" destId="{780D6639-DE26-435A-8360-FA9183C84697}" srcOrd="4" destOrd="0" presId="urn:microsoft.com/office/officeart/2018/2/layout/IconVerticalSolidList"/>
    <dgm:cxn modelId="{BB347B77-7C12-4807-9861-B6033D72EAB9}" type="presParOf" srcId="{780D6639-DE26-435A-8360-FA9183C84697}" destId="{93897634-5955-4181-9E91-CC5413E56647}" srcOrd="0" destOrd="0" presId="urn:microsoft.com/office/officeart/2018/2/layout/IconVerticalSolidList"/>
    <dgm:cxn modelId="{BFC722EC-EC54-4A55-85C9-83119CB4EB3E}" type="presParOf" srcId="{780D6639-DE26-435A-8360-FA9183C84697}" destId="{12830659-51B6-443C-B02C-7BCAE658A5A2}" srcOrd="1" destOrd="0" presId="urn:microsoft.com/office/officeart/2018/2/layout/IconVerticalSolidList"/>
    <dgm:cxn modelId="{5A2C358C-8CAC-4CA6-A024-D94A50126F68}" type="presParOf" srcId="{780D6639-DE26-435A-8360-FA9183C84697}" destId="{BC2A694F-96FD-47B1-B950-A3C458F5D712}" srcOrd="2" destOrd="0" presId="urn:microsoft.com/office/officeart/2018/2/layout/IconVerticalSolidList"/>
    <dgm:cxn modelId="{AED02BDE-D5D9-4DD0-914D-9842918957A7}" type="presParOf" srcId="{780D6639-DE26-435A-8360-FA9183C84697}" destId="{F08CF9C0-0DE7-46F9-96BA-F3530FE8658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0DF4B-359F-4D85-83CA-2BEA36EBE04C}">
      <dsp:nvSpPr>
        <dsp:cNvPr id="0" name=""/>
        <dsp:cNvSpPr/>
      </dsp:nvSpPr>
      <dsp:spPr>
        <a:xfrm>
          <a:off x="0" y="507"/>
          <a:ext cx="4937760" cy="11884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6AA7A-5196-4DB3-8DEF-20C86CB1BB68}">
      <dsp:nvSpPr>
        <dsp:cNvPr id="0" name=""/>
        <dsp:cNvSpPr/>
      </dsp:nvSpPr>
      <dsp:spPr>
        <a:xfrm>
          <a:off x="359500" y="267904"/>
          <a:ext cx="653636" cy="6536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305A6-8804-4329-8F93-AFFB8A3D28C9}">
      <dsp:nvSpPr>
        <dsp:cNvPr id="0" name=""/>
        <dsp:cNvSpPr/>
      </dsp:nvSpPr>
      <dsp:spPr>
        <a:xfrm>
          <a:off x="1372636" y="507"/>
          <a:ext cx="3565123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800" kern="1200"/>
            <a:t>Low cost compared to other forms of solutions needing to implement devices in multiple rooms</a:t>
          </a:r>
          <a:endParaRPr lang="en-US" sz="1800" kern="1200"/>
        </a:p>
      </dsp:txBody>
      <dsp:txXfrm>
        <a:off x="1372636" y="507"/>
        <a:ext cx="3565123" cy="1188429"/>
      </dsp:txXfrm>
    </dsp:sp>
    <dsp:sp modelId="{A4C31942-8C9E-417A-90C0-532A956569A4}">
      <dsp:nvSpPr>
        <dsp:cNvPr id="0" name=""/>
        <dsp:cNvSpPr/>
      </dsp:nvSpPr>
      <dsp:spPr>
        <a:xfrm>
          <a:off x="0" y="1486045"/>
          <a:ext cx="4937760" cy="11884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A0566-2DDB-4929-9C14-DB0ED47F5A28}">
      <dsp:nvSpPr>
        <dsp:cNvPr id="0" name=""/>
        <dsp:cNvSpPr/>
      </dsp:nvSpPr>
      <dsp:spPr>
        <a:xfrm>
          <a:off x="359500" y="1753441"/>
          <a:ext cx="653636" cy="6536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749A2-AC05-4708-9775-96C219453245}">
      <dsp:nvSpPr>
        <dsp:cNvPr id="0" name=""/>
        <dsp:cNvSpPr/>
      </dsp:nvSpPr>
      <dsp:spPr>
        <a:xfrm>
          <a:off x="1372636" y="1486045"/>
          <a:ext cx="3565123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800" kern="1200" dirty="0"/>
            <a:t>Totally nonintrusive : the device is attached outside the home</a:t>
          </a:r>
          <a:endParaRPr lang="en-US" sz="1800" kern="1200" dirty="0"/>
        </a:p>
      </dsp:txBody>
      <dsp:txXfrm>
        <a:off x="1372636" y="1486045"/>
        <a:ext cx="3565123" cy="1188429"/>
      </dsp:txXfrm>
    </dsp:sp>
    <dsp:sp modelId="{93897634-5955-4181-9E91-CC5413E56647}">
      <dsp:nvSpPr>
        <dsp:cNvPr id="0" name=""/>
        <dsp:cNvSpPr/>
      </dsp:nvSpPr>
      <dsp:spPr>
        <a:xfrm>
          <a:off x="0" y="2971582"/>
          <a:ext cx="4937760" cy="11884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30659-51B6-443C-B02C-7BCAE658A5A2}">
      <dsp:nvSpPr>
        <dsp:cNvPr id="0" name=""/>
        <dsp:cNvSpPr/>
      </dsp:nvSpPr>
      <dsp:spPr>
        <a:xfrm>
          <a:off x="359500" y="3238979"/>
          <a:ext cx="653636" cy="6536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CF9C0-0DE7-46F9-96BA-F3530FE86580}">
      <dsp:nvSpPr>
        <dsp:cNvPr id="0" name=""/>
        <dsp:cNvSpPr/>
      </dsp:nvSpPr>
      <dsp:spPr>
        <a:xfrm>
          <a:off x="1372636" y="2971582"/>
          <a:ext cx="3565123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800" kern="1200"/>
            <a:t>Non operator dependent, no wearables, no battery changes, no switching on/off devices etc</a:t>
          </a:r>
          <a:endParaRPr lang="en-US" sz="1800" kern="1200"/>
        </a:p>
      </dsp:txBody>
      <dsp:txXfrm>
        <a:off x="1372636" y="2971582"/>
        <a:ext cx="3565123" cy="1188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7EA7-032D-9ACD-1896-4228D1C99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A6389-0832-0071-516A-FABEA8BC3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0EE6E-5C06-A801-4927-2C404ECD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874B9-9E3D-A1DA-585D-5F95FBF33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FA252-E91C-DC3E-FCE1-09168CC7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493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F3A7-0FF6-B5D5-8904-D69F4E37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9C892-8889-72E7-CE43-EDFBC71E0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097A3-C756-3C5D-4425-4088F6AC1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1434B-252B-3202-37CE-E96FAE99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01A45-7397-106D-D5D2-E3495C7DB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955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B21752-6552-418C-EE4D-DF7C74505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E11308-1116-8083-CE94-D640E0080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6EEF-3224-DB09-2455-56C6173B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28FE7-7348-6A04-56DF-647ECAEE3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379F8-7405-3C29-BF1F-59C1DD5F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3706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9CDD2-8EBB-D8D8-D29E-FA256C97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22009-65C7-A8F7-E9BF-C67DF68F3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62806-90EC-A2AF-EE91-215976FB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215FE-3844-E8BA-B302-B8B379CEB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26498-4CC7-E412-5832-DFA3FE90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252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3EBC4-8FE3-F466-BEC7-8024513B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76ED0-8903-0B79-A415-C39A92533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5F2F4-C04E-68FE-B555-9E47E9E1D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28BD5-B0CE-8F0A-D4D6-301D01FD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41FFA-A77D-5230-2C7F-2FF3B02F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742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5FD9D-8812-EB71-1D84-BBE638ED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BA14D-8541-5534-2572-3D1C071EC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6120A-C128-2AB9-F22A-77F591CDF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8F8A-9DC7-2131-5681-7693671D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BD846-F9BA-0D9F-ABA9-6BC206FB4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4333B-124D-0E2D-2BB6-E1032C74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062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2736-E803-5D5A-2C59-38DFDDC15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7FAA0-A956-C0AC-7BCA-E7AE68E47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62D98-0231-D004-1BCA-73974D4D2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385F4-CD49-228A-9C92-13BC7F576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5A486-7289-9D8F-08B7-2E941D553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D57D42-D98F-BA93-ADC3-F8898CD39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949272-3B05-BE95-8948-F0760656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EAE656-0A25-E159-4335-2841853C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2522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39F44-B768-FE23-FBA0-E194FC366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B9A395-78D4-8902-4D65-6A38F70E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A6773-53B7-C6CD-2964-9C05977F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3E288-6F50-DECD-7D06-50F6B34C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271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076A6-80E5-4DEC-07F2-1EAE6B3D4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E767F-7299-6B46-56A4-C9FF8510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D1EEB-93A5-39D5-845F-EF31314D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083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9EE23-779F-2795-0C30-E5F51973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0D77D-2982-CAC0-B6CF-D4EA1AB1E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CC00C-ABEC-DC80-F612-D3080EBDC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03404-BC6D-ACA2-CDC2-FC7F3A17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836DF-5444-8BE8-A175-2CE5F0E8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4C990-FA4E-A5EB-DEAB-DFE9EC80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349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153A-78F3-576E-B1F4-239DBCFE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5C113-8779-FA48-C2DA-E6DAFE96F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7C7AD-2471-64C0-20C1-39602E964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E7D31-862B-5F7A-8FA5-E903C989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E8A15-5F1D-7BFF-4D85-EDF1B5A5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56F40-1A8C-7469-B123-0BA3D8EE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174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760E3-15DE-4941-94CD-692B7585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94B4B-7B60-DB9E-A1D3-C50E87D8E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D6C8-C375-2034-7B03-8AF85234FB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0DF6F-84D6-436A-986A-834F6F15DD41}" type="datetimeFigureOut">
              <a:rPr lang="en-SG" smtClean="0"/>
              <a:t>19/5/2023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D42DD-0A0D-BE3A-E405-73EC917DA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C966-A74A-7B9F-2D28-E5939C876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8E28-98FF-468B-9DBE-3BF3C707D46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255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aKoLvkHK4A?start=5&amp;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11925-0AAB-9775-1450-BCA44DF47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anchor="b">
            <a:normAutofit/>
          </a:bodyPr>
          <a:lstStyle/>
          <a:p>
            <a:r>
              <a:rPr lang="en-SG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Elec.Net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46431-E395-F562-0110-4F16A6A10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336959"/>
          </a:xfrm>
        </p:spPr>
        <p:txBody>
          <a:bodyPr anchor="t">
            <a:normAutofit/>
          </a:bodyPr>
          <a:lstStyle/>
          <a:p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Organising the world’s energy for the benefit of people and planet</a:t>
            </a:r>
            <a:endParaRPr lang="en-SG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090D65-4C7E-3A2C-3899-DFE811321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83" y="579473"/>
            <a:ext cx="6982633" cy="42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DA76-D490-41C1-9644-D47E38B1B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797" y="4063296"/>
            <a:ext cx="9412406" cy="11526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i="1" dirty="0"/>
              <a:t>Use case #1</a:t>
            </a:r>
            <a:br>
              <a:rPr lang="en-US" sz="3000" i="1" dirty="0"/>
            </a:br>
            <a:r>
              <a:rPr lang="en-US" sz="3000" i="1" dirty="0"/>
              <a:t>Earlier detection of inactivity in a household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2A6148-7F97-4F66-A83C-41B0CA5B00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975" r="21840" b="1"/>
          <a:stretch/>
        </p:blipFill>
        <p:spPr>
          <a:xfrm>
            <a:off x="4886588" y="643467"/>
            <a:ext cx="2418819" cy="315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8BAA4-10B2-47DA-814D-D7E6A26F9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4" b="3"/>
          <a:stretch/>
        </p:blipFill>
        <p:spPr>
          <a:xfrm>
            <a:off x="8127998" y="797390"/>
            <a:ext cx="3420533" cy="2851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9F86CC-67BB-45DB-80FB-E4172C925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2" y="358496"/>
            <a:ext cx="4541154" cy="35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43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89218-D375-4C9D-9AFD-FBB091C6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9527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1"/>
              <a:t>Use Case #2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537937-92C4-4ADF-9ED7-87DB294D9E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134" y="1788572"/>
            <a:ext cx="3195204" cy="34542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3C91A-18FC-404C-BB86-341B32873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3788" y="2497257"/>
            <a:ext cx="4840010" cy="3679705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/>
              <a:t>Monitoring physical activity in the home remotely and non-invasively for decline and potential dependency</a:t>
            </a:r>
          </a:p>
          <a:p>
            <a:pPr marL="0"/>
            <a:r>
              <a:rPr lang="en-US" sz="2000" dirty="0"/>
              <a:t>Monitoring other potential medically relevant data sets, for example, number of visits to the toilet in the night for nocturia, hours of watching television etc.</a:t>
            </a:r>
          </a:p>
        </p:txBody>
      </p:sp>
    </p:spTree>
    <p:extLst>
      <p:ext uri="{BB962C8B-B14F-4D97-AF65-F5344CB8AC3E}">
        <p14:creationId xmlns:p14="http://schemas.microsoft.com/office/powerpoint/2010/main" val="3973801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F1211-0846-4045-88CF-35EA3F7723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C0C98B-41BC-4526-AF6D-B36295AA1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512557"/>
            <a:ext cx="5552090" cy="11918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i="1" dirty="0"/>
              <a:t>Use Case #3 Monitoring for Electric Fires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28067-1667-4E95-B6EC-0A5A37FC3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1709" y="4811636"/>
            <a:ext cx="5552089" cy="1544713"/>
          </a:xfrm>
        </p:spPr>
        <p:txBody>
          <a:bodyPr vert="horz" lIns="91440" tIns="45720" rIns="91440" bIns="45720" rtlCol="0">
            <a:normAutofit/>
          </a:bodyPr>
          <a:lstStyle/>
          <a:p>
            <a:pPr marL="0">
              <a:lnSpc>
                <a:spcPct val="90000"/>
              </a:lnSpc>
            </a:pPr>
            <a:r>
              <a:rPr lang="en-US" sz="1400" dirty="0">
                <a:latin typeface="Arial Black" panose="020B0A04020102020204" pitchFamily="34" charset="0"/>
              </a:rPr>
              <a:t>HDB usually not equipped with water sprinklers</a:t>
            </a:r>
          </a:p>
          <a:p>
            <a:pPr marL="0">
              <a:lnSpc>
                <a:spcPct val="90000"/>
              </a:lnSpc>
            </a:pPr>
            <a:r>
              <a:rPr lang="en-US" sz="1400" dirty="0">
                <a:latin typeface="Arial Black" panose="020B0A04020102020204" pitchFamily="34" charset="0"/>
              </a:rPr>
              <a:t>Older HDB flats with ageing wiring at risk of electric fires in homes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Arial Black" panose="020B0A04020102020204" pitchFamily="34" charset="0"/>
              </a:rPr>
              <a:t>AVA can detect electrical arcing which starts fires</a:t>
            </a:r>
          </a:p>
        </p:txBody>
      </p:sp>
    </p:spTree>
    <p:extLst>
      <p:ext uri="{BB962C8B-B14F-4D97-AF65-F5344CB8AC3E}">
        <p14:creationId xmlns:p14="http://schemas.microsoft.com/office/powerpoint/2010/main" val="1547249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171264-B094-4A06-B6F3-64DE22399B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334" r="-1" b="-1"/>
          <a:stretch/>
        </p:blipFill>
        <p:spPr>
          <a:xfrm>
            <a:off x="3" y="0"/>
            <a:ext cx="1219199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B9C92-7BAD-435F-A4DC-322CE234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876"/>
            <a:ext cx="5452529" cy="10190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i="1" dirty="0"/>
              <a:t>Use case #4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F66E7-4E45-442E-BDB4-A5C08E428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500477" y="5291652"/>
            <a:ext cx="8261700" cy="11048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buNone/>
            </a:pPr>
            <a:r>
              <a:rPr lang="en-US" sz="2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 Energy usage </a:t>
            </a:r>
          </a:p>
          <a:p>
            <a:pPr marL="0" indent="0" algn="r">
              <a:buNone/>
            </a:pPr>
            <a:r>
              <a:rPr lang="en-US" sz="2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saves energy</a:t>
            </a:r>
          </a:p>
        </p:txBody>
      </p:sp>
    </p:spTree>
    <p:extLst>
      <p:ext uri="{BB962C8B-B14F-4D97-AF65-F5344CB8AC3E}">
        <p14:creationId xmlns:p14="http://schemas.microsoft.com/office/powerpoint/2010/main" val="8217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CC612-A594-CCB3-E659-93F4C9D7E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60" y="643467"/>
            <a:ext cx="9605280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08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4C3B-8C29-4F9F-8066-05AEACD77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600" dirty="0"/>
              <a:t>Advantages of Electricity based monitoring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57973E6-B6BE-4DC4-8ED8-D5741710EF2F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2011680"/>
          <a:ext cx="493776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DBFFB-C4C9-4B8E-8087-36471363F1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SG" sz="1800" dirty="0"/>
              <a:t>24/7 monitoring with ability to have data monitored by A.I. algorithms and further A.I. learning</a:t>
            </a:r>
          </a:p>
          <a:p>
            <a:r>
              <a:rPr lang="en-SG" sz="1800" dirty="0"/>
              <a:t>Cloud based and data can be shared by different organisations mining for different data sets – For example:</a:t>
            </a:r>
          </a:p>
          <a:p>
            <a:pPr lvl="1"/>
            <a:r>
              <a:rPr lang="en-SG" sz="1400" dirty="0"/>
              <a:t>SCDF – monitoring for electric fires</a:t>
            </a:r>
          </a:p>
          <a:p>
            <a:pPr lvl="1"/>
            <a:r>
              <a:rPr lang="en-SG" sz="1400" dirty="0"/>
              <a:t>Home Owners – monitoring for their appliances energy usage</a:t>
            </a:r>
          </a:p>
          <a:p>
            <a:pPr lvl="1"/>
            <a:r>
              <a:rPr lang="en-SG" sz="1400" dirty="0"/>
              <a:t>Eldercare Services – monitoring for activity levels, inactivity in the home can trigger a visit or phone call</a:t>
            </a:r>
          </a:p>
          <a:p>
            <a:pPr lvl="1"/>
            <a:r>
              <a:rPr lang="en-SG" sz="1400" dirty="0"/>
              <a:t>HDB – monitoring for faulty equipment such as lifts</a:t>
            </a:r>
          </a:p>
          <a:p>
            <a:pPr lvl="1"/>
            <a:endParaRPr lang="en-SG" sz="1400" dirty="0"/>
          </a:p>
          <a:p>
            <a:pPr lvl="1"/>
            <a:endParaRPr lang="en-SG" sz="1400" dirty="0"/>
          </a:p>
          <a:p>
            <a:endParaRPr lang="en-SG" dirty="0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46026A1A-30BC-473C-B295-A00360C091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15713" y="28314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8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B298B9-AA3F-4E48-9ADE-DD1A49F40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8A6362C-DAA2-46F0-8F9D-238EA1E6F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998728 w 12192000"/>
              <a:gd name="connsiteY0" fmla="*/ 3612739 h 6858000"/>
              <a:gd name="connsiteX1" fmla="*/ 2014976 w 12192000"/>
              <a:gd name="connsiteY1" fmla="*/ 3645485 h 6858000"/>
              <a:gd name="connsiteX2" fmla="*/ 1987764 w 12192000"/>
              <a:gd name="connsiteY2" fmla="*/ 3715075 h 6858000"/>
              <a:gd name="connsiteX3" fmla="*/ 1970583 w 12192000"/>
              <a:gd name="connsiteY3" fmla="*/ 3648007 h 6858000"/>
              <a:gd name="connsiteX4" fmla="*/ 1968718 w 12192000"/>
              <a:gd name="connsiteY4" fmla="*/ 3632235 h 6858000"/>
              <a:gd name="connsiteX5" fmla="*/ 1979288 w 12192000"/>
              <a:gd name="connsiteY5" fmla="*/ 3624964 h 6858000"/>
              <a:gd name="connsiteX6" fmla="*/ 1998728 w 12192000"/>
              <a:gd name="connsiteY6" fmla="*/ 3612739 h 6858000"/>
              <a:gd name="connsiteX7" fmla="*/ 1955875 w 12192000"/>
              <a:gd name="connsiteY7" fmla="*/ 3516632 h 6858000"/>
              <a:gd name="connsiteX8" fmla="*/ 1956461 w 12192000"/>
              <a:gd name="connsiteY8" fmla="*/ 3521046 h 6858000"/>
              <a:gd name="connsiteX9" fmla="*/ 1965292 w 12192000"/>
              <a:gd name="connsiteY9" fmla="*/ 3603273 h 6858000"/>
              <a:gd name="connsiteX10" fmla="*/ 1968718 w 12192000"/>
              <a:gd name="connsiteY10" fmla="*/ 3632235 h 6858000"/>
              <a:gd name="connsiteX11" fmla="*/ 1963908 w 12192000"/>
              <a:gd name="connsiteY11" fmla="*/ 3635544 h 6858000"/>
              <a:gd name="connsiteX12" fmla="*/ 1955653 w 12192000"/>
              <a:gd name="connsiteY12" fmla="*/ 3635212 h 6858000"/>
              <a:gd name="connsiteX13" fmla="*/ 1954172 w 12192000"/>
              <a:gd name="connsiteY13" fmla="*/ 3607075 h 6858000"/>
              <a:gd name="connsiteX14" fmla="*/ 1951958 w 12192000"/>
              <a:gd name="connsiteY14" fmla="*/ 3553088 h 6858000"/>
              <a:gd name="connsiteX15" fmla="*/ 1951483 w 12192000"/>
              <a:gd name="connsiteY15" fmla="*/ 3534997 h 6858000"/>
              <a:gd name="connsiteX16" fmla="*/ 9184139 w 12192000"/>
              <a:gd name="connsiteY16" fmla="*/ 1751373 h 6858000"/>
              <a:gd name="connsiteX17" fmla="*/ 9188600 w 12192000"/>
              <a:gd name="connsiteY17" fmla="*/ 1756725 h 6858000"/>
              <a:gd name="connsiteX18" fmla="*/ 9161388 w 12192000"/>
              <a:gd name="connsiteY18" fmla="*/ 1779476 h 6858000"/>
              <a:gd name="connsiteX19" fmla="*/ 9129269 w 12192000"/>
              <a:gd name="connsiteY19" fmla="*/ 1788844 h 6858000"/>
              <a:gd name="connsiteX20" fmla="*/ 9184139 w 12192000"/>
              <a:gd name="connsiteY20" fmla="*/ 1751373 h 6858000"/>
              <a:gd name="connsiteX21" fmla="*/ 8855814 w 12192000"/>
              <a:gd name="connsiteY21" fmla="*/ 1125503 h 6858000"/>
              <a:gd name="connsiteX22" fmla="*/ 8531505 w 12192000"/>
              <a:gd name="connsiteY22" fmla="*/ 1356134 h 6858000"/>
              <a:gd name="connsiteX23" fmla="*/ 8526597 w 12192000"/>
              <a:gd name="connsiteY23" fmla="*/ 1350781 h 6858000"/>
              <a:gd name="connsiteX24" fmla="*/ 8855814 w 12192000"/>
              <a:gd name="connsiteY24" fmla="*/ 1125503 h 6858000"/>
              <a:gd name="connsiteX25" fmla="*/ 3255597 w 12192000"/>
              <a:gd name="connsiteY25" fmla="*/ 1016302 h 6858000"/>
              <a:gd name="connsiteX26" fmla="*/ 3252884 w 12192000"/>
              <a:gd name="connsiteY26" fmla="*/ 1018887 h 6858000"/>
              <a:gd name="connsiteX27" fmla="*/ 3250417 w 12192000"/>
              <a:gd name="connsiteY27" fmla="*/ 1017988 h 6858000"/>
              <a:gd name="connsiteX28" fmla="*/ 9562593 w 12192000"/>
              <a:gd name="connsiteY28" fmla="*/ 181849 h 6858000"/>
              <a:gd name="connsiteX29" fmla="*/ 9550382 w 12192000"/>
              <a:gd name="connsiteY29" fmla="*/ 186031 h 6858000"/>
              <a:gd name="connsiteX30" fmla="*/ 9486143 w 12192000"/>
              <a:gd name="connsiteY30" fmla="*/ 255175 h 6858000"/>
              <a:gd name="connsiteX31" fmla="*/ 9454471 w 12192000"/>
              <a:gd name="connsiteY31" fmla="*/ 262313 h 6858000"/>
              <a:gd name="connsiteX32" fmla="*/ 9405847 w 12192000"/>
              <a:gd name="connsiteY32" fmla="*/ 265436 h 6858000"/>
              <a:gd name="connsiteX33" fmla="*/ 9374174 w 12192000"/>
              <a:gd name="connsiteY33" fmla="*/ 312721 h 6858000"/>
              <a:gd name="connsiteX34" fmla="*/ 9235886 w 12192000"/>
              <a:gd name="connsiteY34" fmla="*/ 393018 h 6858000"/>
              <a:gd name="connsiteX35" fmla="*/ 9293432 w 12192000"/>
              <a:gd name="connsiteY35" fmla="*/ 372945 h 6858000"/>
              <a:gd name="connsiteX36" fmla="*/ 9306368 w 12192000"/>
              <a:gd name="connsiteY36" fmla="*/ 349747 h 6858000"/>
              <a:gd name="connsiteX37" fmla="*/ 9308153 w 12192000"/>
              <a:gd name="connsiteY37" fmla="*/ 316736 h 6858000"/>
              <a:gd name="connsiteX38" fmla="*/ 9376406 w 12192000"/>
              <a:gd name="connsiteY38" fmla="*/ 260083 h 6858000"/>
              <a:gd name="connsiteX39" fmla="*/ 9391126 w 12192000"/>
              <a:gd name="connsiteY39" fmla="*/ 251160 h 6858000"/>
              <a:gd name="connsiteX40" fmla="*/ 9399602 w 12192000"/>
              <a:gd name="connsiteY40" fmla="*/ 233317 h 6858000"/>
              <a:gd name="connsiteX41" fmla="*/ 9381312 w 12192000"/>
              <a:gd name="connsiteY41" fmla="*/ 220380 h 6858000"/>
              <a:gd name="connsiteX42" fmla="*/ 9358115 w 12192000"/>
              <a:gd name="connsiteY42" fmla="*/ 219934 h 6858000"/>
              <a:gd name="connsiteX43" fmla="*/ 9277818 w 12192000"/>
              <a:gd name="connsiteY43" fmla="*/ 261867 h 6858000"/>
              <a:gd name="connsiteX44" fmla="*/ 9050311 w 12192000"/>
              <a:gd name="connsiteY44" fmla="*/ 470639 h 6858000"/>
              <a:gd name="connsiteX45" fmla="*/ 8804067 w 12192000"/>
              <a:gd name="connsiteY45" fmla="*/ 657552 h 6858000"/>
              <a:gd name="connsiteX46" fmla="*/ 8216563 w 12192000"/>
              <a:gd name="connsiteY46" fmla="*/ 1067511 h 6858000"/>
              <a:gd name="connsiteX47" fmla="*/ 7204377 w 12192000"/>
              <a:gd name="connsiteY47" fmla="*/ 1356580 h 6858000"/>
              <a:gd name="connsiteX48" fmla="*/ 6221188 w 12192000"/>
              <a:gd name="connsiteY48" fmla="*/ 1405651 h 6858000"/>
              <a:gd name="connsiteX49" fmla="*/ 6081116 w 12192000"/>
              <a:gd name="connsiteY49" fmla="*/ 1413234 h 6858000"/>
              <a:gd name="connsiteX50" fmla="*/ 3680242 w 12192000"/>
              <a:gd name="connsiteY50" fmla="*/ 1085356 h 6858000"/>
              <a:gd name="connsiteX51" fmla="*/ 3335857 w 12192000"/>
              <a:gd name="connsiteY51" fmla="*/ 981416 h 6858000"/>
              <a:gd name="connsiteX52" fmla="*/ 3277977 w 12192000"/>
              <a:gd name="connsiteY52" fmla="*/ 1009017 h 6858000"/>
              <a:gd name="connsiteX53" fmla="*/ 3255597 w 12192000"/>
              <a:gd name="connsiteY53" fmla="*/ 1016302 h 6858000"/>
              <a:gd name="connsiteX54" fmla="*/ 3260022 w 12192000"/>
              <a:gd name="connsiteY54" fmla="*/ 1012084 h 6858000"/>
              <a:gd name="connsiteX55" fmla="*/ 3260468 w 12192000"/>
              <a:gd name="connsiteY55" fmla="*/ 1000598 h 6858000"/>
              <a:gd name="connsiteX56" fmla="*/ 3226565 w 12192000"/>
              <a:gd name="connsiteY56" fmla="*/ 956880 h 6858000"/>
              <a:gd name="connsiteX57" fmla="*/ 3162773 w 12192000"/>
              <a:gd name="connsiteY57" fmla="*/ 937252 h 6858000"/>
              <a:gd name="connsiteX58" fmla="*/ 3131101 w 12192000"/>
              <a:gd name="connsiteY58" fmla="*/ 953757 h 6858000"/>
              <a:gd name="connsiteX59" fmla="*/ 3089615 w 12192000"/>
              <a:gd name="connsiteY59" fmla="*/ 972493 h 6858000"/>
              <a:gd name="connsiteX60" fmla="*/ 2893779 w 12192000"/>
              <a:gd name="connsiteY60" fmla="*/ 842681 h 6858000"/>
              <a:gd name="connsiteX61" fmla="*/ 2759952 w 12192000"/>
              <a:gd name="connsiteY61" fmla="*/ 749000 h 6858000"/>
              <a:gd name="connsiteX62" fmla="*/ 2733632 w 12192000"/>
              <a:gd name="connsiteY62" fmla="*/ 739187 h 6858000"/>
              <a:gd name="connsiteX63" fmla="*/ 2723372 w 12192000"/>
              <a:gd name="connsiteY63" fmla="*/ 765506 h 6858000"/>
              <a:gd name="connsiteX64" fmla="*/ 2748353 w 12192000"/>
              <a:gd name="connsiteY64" fmla="*/ 806101 h 6858000"/>
              <a:gd name="connsiteX65" fmla="*/ 2710882 w 12192000"/>
              <a:gd name="connsiteY65" fmla="*/ 890859 h 6858000"/>
              <a:gd name="connsiteX66" fmla="*/ 2532890 w 12192000"/>
              <a:gd name="connsiteY66" fmla="*/ 894873 h 6858000"/>
              <a:gd name="connsiteX67" fmla="*/ 2513708 w 12192000"/>
              <a:gd name="connsiteY67" fmla="*/ 921639 h 6858000"/>
              <a:gd name="connsiteX68" fmla="*/ 2511032 w 12192000"/>
              <a:gd name="connsiteY68" fmla="*/ 1038515 h 6858000"/>
              <a:gd name="connsiteX69" fmla="*/ 2503448 w 12192000"/>
              <a:gd name="connsiteY69" fmla="*/ 1067511 h 6858000"/>
              <a:gd name="connsiteX70" fmla="*/ 2485157 w 12192000"/>
              <a:gd name="connsiteY70" fmla="*/ 1194648 h 6858000"/>
              <a:gd name="connsiteX71" fmla="*/ 2394602 w 12192000"/>
              <a:gd name="connsiteY71" fmla="*/ 1391375 h 6858000"/>
              <a:gd name="connsiteX72" fmla="*/ 2298245 w 12192000"/>
              <a:gd name="connsiteY72" fmla="*/ 1511374 h 6858000"/>
              <a:gd name="connsiteX73" fmla="*/ 2286201 w 12192000"/>
              <a:gd name="connsiteY73" fmla="*/ 1543493 h 6858000"/>
              <a:gd name="connsiteX74" fmla="*/ 2264789 w 12192000"/>
              <a:gd name="connsiteY74" fmla="*/ 1668400 h 6858000"/>
              <a:gd name="connsiteX75" fmla="*/ 2274156 w 12192000"/>
              <a:gd name="connsiteY75" fmla="*/ 1693827 h 6858000"/>
              <a:gd name="connsiteX76" fmla="*/ 2316535 w 12192000"/>
              <a:gd name="connsiteY76" fmla="*/ 1723714 h 6858000"/>
              <a:gd name="connsiteX77" fmla="*/ 2352223 w 12192000"/>
              <a:gd name="connsiteY77" fmla="*/ 1797320 h 6858000"/>
              <a:gd name="connsiteX78" fmla="*/ 2420922 w 12192000"/>
              <a:gd name="connsiteY78" fmla="*/ 1903044 h 6858000"/>
              <a:gd name="connsiteX79" fmla="*/ 2454378 w 12192000"/>
              <a:gd name="connsiteY79" fmla="*/ 1932933 h 6858000"/>
              <a:gd name="connsiteX80" fmla="*/ 2429397 w 12192000"/>
              <a:gd name="connsiteY80" fmla="*/ 1955683 h 6858000"/>
              <a:gd name="connsiteX81" fmla="*/ 2345531 w 12192000"/>
              <a:gd name="connsiteY81" fmla="*/ 2099325 h 6858000"/>
              <a:gd name="connsiteX82" fmla="*/ 2471776 w 12192000"/>
              <a:gd name="connsiteY82" fmla="*/ 2249659 h 6858000"/>
              <a:gd name="connsiteX83" fmla="*/ 2536904 w 12192000"/>
              <a:gd name="connsiteY83" fmla="*/ 2293822 h 6858000"/>
              <a:gd name="connsiteX84" fmla="*/ 2411552 w 12192000"/>
              <a:gd name="connsiteY84" fmla="*/ 2308990 h 6858000"/>
              <a:gd name="connsiteX85" fmla="*/ 2367836 w 12192000"/>
              <a:gd name="connsiteY85" fmla="*/ 2371888 h 6858000"/>
              <a:gd name="connsiteX86" fmla="*/ 2348654 w 12192000"/>
              <a:gd name="connsiteY86" fmla="*/ 2403561 h 6858000"/>
              <a:gd name="connsiteX87" fmla="*/ 2230439 w 12192000"/>
              <a:gd name="connsiteY87" fmla="*/ 2599842 h 6858000"/>
              <a:gd name="connsiteX88" fmla="*/ 2250067 w 12192000"/>
              <a:gd name="connsiteY88" fmla="*/ 2654712 h 6858000"/>
              <a:gd name="connsiteX89" fmla="*/ 2447240 w 12192000"/>
              <a:gd name="connsiteY89" fmla="*/ 2920137 h 6858000"/>
              <a:gd name="connsiteX90" fmla="*/ 2237577 w 12192000"/>
              <a:gd name="connsiteY90" fmla="*/ 2994189 h 6858000"/>
              <a:gd name="connsiteX91" fmla="*/ 2225086 w 12192000"/>
              <a:gd name="connsiteY91" fmla="*/ 3119541 h 6858000"/>
              <a:gd name="connsiteX92" fmla="*/ 2118023 w 12192000"/>
              <a:gd name="connsiteY92" fmla="*/ 3260060 h 6858000"/>
              <a:gd name="connsiteX93" fmla="*/ 1964679 w 12192000"/>
              <a:gd name="connsiteY93" fmla="*/ 3479817 h 6858000"/>
              <a:gd name="connsiteX94" fmla="*/ 1955875 w 12192000"/>
              <a:gd name="connsiteY94" fmla="*/ 3516632 h 6858000"/>
              <a:gd name="connsiteX95" fmla="*/ 1953287 w 12192000"/>
              <a:gd name="connsiteY95" fmla="*/ 3497155 h 6858000"/>
              <a:gd name="connsiteX96" fmla="*/ 1951185 w 12192000"/>
              <a:gd name="connsiteY96" fmla="*/ 3493814 h 6858000"/>
              <a:gd name="connsiteX97" fmla="*/ 1950905 w 12192000"/>
              <a:gd name="connsiteY97" fmla="*/ 3512985 h 6858000"/>
              <a:gd name="connsiteX98" fmla="*/ 1951483 w 12192000"/>
              <a:gd name="connsiteY98" fmla="*/ 3534997 h 6858000"/>
              <a:gd name="connsiteX99" fmla="*/ 1947593 w 12192000"/>
              <a:gd name="connsiteY99" fmla="*/ 3551262 h 6858000"/>
              <a:gd name="connsiteX100" fmla="*/ 1952901 w 12192000"/>
              <a:gd name="connsiteY100" fmla="*/ 3635101 h 6858000"/>
              <a:gd name="connsiteX101" fmla="*/ 1955653 w 12192000"/>
              <a:gd name="connsiteY101" fmla="*/ 3635212 h 6858000"/>
              <a:gd name="connsiteX102" fmla="*/ 1957374 w 12192000"/>
              <a:gd name="connsiteY102" fmla="*/ 3667901 h 6858000"/>
              <a:gd name="connsiteX103" fmla="*/ 1976612 w 12192000"/>
              <a:gd name="connsiteY103" fmla="*/ 3838643 h 6858000"/>
              <a:gd name="connsiteX104" fmla="*/ 2155495 w 12192000"/>
              <a:gd name="connsiteY104" fmla="*/ 4074180 h 6858000"/>
              <a:gd name="connsiteX105" fmla="*/ 2302706 w 12192000"/>
              <a:gd name="connsiteY105" fmla="*/ 4167860 h 6858000"/>
              <a:gd name="connsiteX106" fmla="*/ 2638168 w 12192000"/>
              <a:gd name="connsiteY106" fmla="*/ 4593433 h 6858000"/>
              <a:gd name="connsiteX107" fmla="*/ 2743893 w 12192000"/>
              <a:gd name="connsiteY107" fmla="*/ 4731276 h 6858000"/>
              <a:gd name="connsiteX108" fmla="*/ 2665826 w 12192000"/>
              <a:gd name="connsiteY108" fmla="*/ 4780346 h 6858000"/>
              <a:gd name="connsiteX109" fmla="*/ 2815268 w 12192000"/>
              <a:gd name="connsiteY109" fmla="*/ 4924880 h 6858000"/>
              <a:gd name="connsiteX110" fmla="*/ 2991474 w 12192000"/>
              <a:gd name="connsiteY110" fmla="*/ 5085474 h 6858000"/>
              <a:gd name="connsiteX111" fmla="*/ 6494644 w 12192000"/>
              <a:gd name="connsiteY111" fmla="*/ 6212306 h 6858000"/>
              <a:gd name="connsiteX112" fmla="*/ 8314257 w 12192000"/>
              <a:gd name="connsiteY112" fmla="*/ 5863906 h 6858000"/>
              <a:gd name="connsiteX113" fmla="*/ 8832618 w 12192000"/>
              <a:gd name="connsiteY113" fmla="*/ 5651566 h 6858000"/>
              <a:gd name="connsiteX114" fmla="*/ 9009270 w 12192000"/>
              <a:gd name="connsiteY114" fmla="*/ 5457516 h 6858000"/>
              <a:gd name="connsiteX115" fmla="*/ 9071277 w 12192000"/>
              <a:gd name="connsiteY115" fmla="*/ 5403093 h 6858000"/>
              <a:gd name="connsiteX116" fmla="*/ 9225625 w 12192000"/>
              <a:gd name="connsiteY116" fmla="*/ 5332164 h 6858000"/>
              <a:gd name="connsiteX117" fmla="*/ 9495066 w 12192000"/>
              <a:gd name="connsiteY117" fmla="*/ 5178707 h 6858000"/>
              <a:gd name="connsiteX118" fmla="*/ 9396033 w 12192000"/>
              <a:gd name="connsiteY118" fmla="*/ 5143912 h 6858000"/>
              <a:gd name="connsiteX119" fmla="*/ 9111425 w 12192000"/>
              <a:gd name="connsiteY119" fmla="*/ 5236700 h 6858000"/>
              <a:gd name="connsiteX120" fmla="*/ 8904438 w 12192000"/>
              <a:gd name="connsiteY120" fmla="*/ 5261234 h 6858000"/>
              <a:gd name="connsiteX121" fmla="*/ 9196183 w 12192000"/>
              <a:gd name="connsiteY121" fmla="*/ 5098857 h 6858000"/>
              <a:gd name="connsiteX122" fmla="*/ 9478560 w 12192000"/>
              <a:gd name="connsiteY122" fmla="*/ 4887855 h 6858000"/>
              <a:gd name="connsiteX123" fmla="*/ 9260867 w 12192000"/>
              <a:gd name="connsiteY123" fmla="*/ 4928449 h 6858000"/>
              <a:gd name="connsiteX124" fmla="*/ 9251499 w 12192000"/>
              <a:gd name="connsiteY124" fmla="*/ 4899899 h 6858000"/>
              <a:gd name="connsiteX125" fmla="*/ 9440197 w 12192000"/>
              <a:gd name="connsiteY125" fmla="*/ 4648749 h 6858000"/>
              <a:gd name="connsiteX126" fmla="*/ 9533430 w 12192000"/>
              <a:gd name="connsiteY126" fmla="*/ 4547485 h 6858000"/>
              <a:gd name="connsiteX127" fmla="*/ 9953203 w 12192000"/>
              <a:gd name="connsiteY127" fmla="*/ 4242804 h 6858000"/>
              <a:gd name="connsiteX128" fmla="*/ 9555288 w 12192000"/>
              <a:gd name="connsiteY128" fmla="*/ 4378862 h 6858000"/>
              <a:gd name="connsiteX129" fmla="*/ 9966586 w 12192000"/>
              <a:gd name="connsiteY129" fmla="*/ 4082655 h 6858000"/>
              <a:gd name="connsiteX130" fmla="*/ 10165990 w 12192000"/>
              <a:gd name="connsiteY130" fmla="*/ 3973363 h 6858000"/>
              <a:gd name="connsiteX131" fmla="*/ 10216399 w 12192000"/>
              <a:gd name="connsiteY131" fmla="*/ 3908679 h 6858000"/>
              <a:gd name="connsiteX132" fmla="*/ 10127626 w 12192000"/>
              <a:gd name="connsiteY132" fmla="*/ 3894850 h 6858000"/>
              <a:gd name="connsiteX133" fmla="*/ 9855955 w 12192000"/>
              <a:gd name="connsiteY133" fmla="*/ 3919832 h 6858000"/>
              <a:gd name="connsiteX134" fmla="*/ 10191863 w 12192000"/>
              <a:gd name="connsiteY134" fmla="*/ 3720428 h 6858000"/>
              <a:gd name="connsiteX135" fmla="*/ 9940267 w 12192000"/>
              <a:gd name="connsiteY135" fmla="*/ 3751209 h 6858000"/>
              <a:gd name="connsiteX136" fmla="*/ 9867999 w 12192000"/>
              <a:gd name="connsiteY136" fmla="*/ 3672696 h 6858000"/>
              <a:gd name="connsiteX137" fmla="*/ 9751124 w 12192000"/>
              <a:gd name="connsiteY137" fmla="*/ 3546005 h 6858000"/>
              <a:gd name="connsiteX138" fmla="*/ 9670381 w 12192000"/>
              <a:gd name="connsiteY138" fmla="*/ 3475523 h 6858000"/>
              <a:gd name="connsiteX139" fmla="*/ 9636477 w 12192000"/>
              <a:gd name="connsiteY139" fmla="*/ 3253369 h 6858000"/>
              <a:gd name="connsiteX140" fmla="*/ 9706514 w 12192000"/>
              <a:gd name="connsiteY140" fmla="*/ 3010694 h 6858000"/>
              <a:gd name="connsiteX141" fmla="*/ 9895211 w 12192000"/>
              <a:gd name="connsiteY141" fmla="*/ 2888019 h 6858000"/>
              <a:gd name="connsiteX142" fmla="*/ 9840788 w 12192000"/>
              <a:gd name="connsiteY142" fmla="*/ 2750175 h 6858000"/>
              <a:gd name="connsiteX143" fmla="*/ 9439750 w 12192000"/>
              <a:gd name="connsiteY143" fmla="*/ 2834041 h 6858000"/>
              <a:gd name="connsiteX144" fmla="*/ 10040191 w 12192000"/>
              <a:gd name="connsiteY144" fmla="*/ 2389286 h 6858000"/>
              <a:gd name="connsiteX145" fmla="*/ 9939374 w 12192000"/>
              <a:gd name="connsiteY145" fmla="*/ 2373227 h 6858000"/>
              <a:gd name="connsiteX146" fmla="*/ 9943389 w 12192000"/>
              <a:gd name="connsiteY146" fmla="*/ 2347353 h 6858000"/>
              <a:gd name="connsiteX147" fmla="*/ 9937144 w 12192000"/>
              <a:gd name="connsiteY147" fmla="*/ 2189436 h 6858000"/>
              <a:gd name="connsiteX148" fmla="*/ 9920638 w 12192000"/>
              <a:gd name="connsiteY148" fmla="*/ 2116723 h 6858000"/>
              <a:gd name="connsiteX149" fmla="*/ 9947404 w 12192000"/>
              <a:gd name="connsiteY149" fmla="*/ 2033304 h 6858000"/>
              <a:gd name="connsiteX150" fmla="*/ 9497296 w 12192000"/>
              <a:gd name="connsiteY150" fmla="*/ 2182299 h 6858000"/>
              <a:gd name="connsiteX151" fmla="*/ 9144883 w 12192000"/>
              <a:gd name="connsiteY151" fmla="*/ 2211295 h 6858000"/>
              <a:gd name="connsiteX152" fmla="*/ 9155589 w 12192000"/>
              <a:gd name="connsiteY152" fmla="*/ 2201927 h 6858000"/>
              <a:gd name="connsiteX153" fmla="*/ 9322428 w 12192000"/>
              <a:gd name="connsiteY153" fmla="*/ 1998954 h 6858000"/>
              <a:gd name="connsiteX154" fmla="*/ 9329119 w 12192000"/>
              <a:gd name="connsiteY154" fmla="*/ 1994047 h 6858000"/>
              <a:gd name="connsiteX155" fmla="*/ 9360345 w 12192000"/>
              <a:gd name="connsiteY155" fmla="*/ 1961483 h 6858000"/>
              <a:gd name="connsiteX156" fmla="*/ 9392465 w 12192000"/>
              <a:gd name="connsiteY156" fmla="*/ 1928918 h 6858000"/>
              <a:gd name="connsiteX157" fmla="*/ 9397371 w 12192000"/>
              <a:gd name="connsiteY157" fmla="*/ 1928025 h 6858000"/>
              <a:gd name="connsiteX158" fmla="*/ 9441534 w 12192000"/>
              <a:gd name="connsiteY158" fmla="*/ 1864680 h 6858000"/>
              <a:gd name="connsiteX159" fmla="*/ 9453133 w 12192000"/>
              <a:gd name="connsiteY159" fmla="*/ 1821855 h 6858000"/>
              <a:gd name="connsiteX160" fmla="*/ 9500865 w 12192000"/>
              <a:gd name="connsiteY160" fmla="*/ 1774123 h 6858000"/>
              <a:gd name="connsiteX161" fmla="*/ 9549935 w 12192000"/>
              <a:gd name="connsiteY161" fmla="*/ 1729961 h 6858000"/>
              <a:gd name="connsiteX162" fmla="*/ 9670381 w 12192000"/>
              <a:gd name="connsiteY162" fmla="*/ 1692042 h 6858000"/>
              <a:gd name="connsiteX163" fmla="*/ 9750231 w 12192000"/>
              <a:gd name="connsiteY163" fmla="*/ 1622006 h 6858000"/>
              <a:gd name="connsiteX164" fmla="*/ 9652537 w 12192000"/>
              <a:gd name="connsiteY164" fmla="*/ 1642080 h 6858000"/>
              <a:gd name="connsiteX165" fmla="*/ 9740417 w 12192000"/>
              <a:gd name="connsiteY165" fmla="*/ 1563121 h 6858000"/>
              <a:gd name="connsiteX166" fmla="*/ 9789041 w 12192000"/>
              <a:gd name="connsiteY166" fmla="*/ 1483271 h 6858000"/>
              <a:gd name="connsiteX167" fmla="*/ 9783687 w 12192000"/>
              <a:gd name="connsiteY167" fmla="*/ 1460966 h 6858000"/>
              <a:gd name="connsiteX168" fmla="*/ 9760491 w 12192000"/>
              <a:gd name="connsiteY168" fmla="*/ 1464534 h 6858000"/>
              <a:gd name="connsiteX169" fmla="*/ 9677518 w 12192000"/>
              <a:gd name="connsiteY169" fmla="*/ 1524757 h 6858000"/>
              <a:gd name="connsiteX170" fmla="*/ 9570010 w 12192000"/>
              <a:gd name="connsiteY170" fmla="*/ 1606839 h 6858000"/>
              <a:gd name="connsiteX171" fmla="*/ 9733726 w 12192000"/>
              <a:gd name="connsiteY171" fmla="*/ 1455166 h 6858000"/>
              <a:gd name="connsiteX172" fmla="*/ 9851495 w 12192000"/>
              <a:gd name="connsiteY172" fmla="*/ 1345427 h 6858000"/>
              <a:gd name="connsiteX173" fmla="*/ 9876922 w 12192000"/>
              <a:gd name="connsiteY173" fmla="*/ 1273161 h 6858000"/>
              <a:gd name="connsiteX174" fmla="*/ 9866661 w 12192000"/>
              <a:gd name="connsiteY174" fmla="*/ 1254870 h 6858000"/>
              <a:gd name="connsiteX175" fmla="*/ 9848372 w 12192000"/>
              <a:gd name="connsiteY175" fmla="*/ 1264238 h 6858000"/>
              <a:gd name="connsiteX176" fmla="*/ 9832313 w 12192000"/>
              <a:gd name="connsiteY176" fmla="*/ 1281636 h 6858000"/>
              <a:gd name="connsiteX177" fmla="*/ 9659674 w 12192000"/>
              <a:gd name="connsiteY177" fmla="*/ 1419479 h 6858000"/>
              <a:gd name="connsiteX178" fmla="*/ 9405847 w 12192000"/>
              <a:gd name="connsiteY178" fmla="*/ 1608623 h 6858000"/>
              <a:gd name="connsiteX179" fmla="*/ 9303246 w 12192000"/>
              <a:gd name="connsiteY179" fmla="*/ 1646987 h 6858000"/>
              <a:gd name="connsiteX180" fmla="*/ 9589192 w 12192000"/>
              <a:gd name="connsiteY180" fmla="*/ 1389145 h 6858000"/>
              <a:gd name="connsiteX181" fmla="*/ 9803762 w 12192000"/>
              <a:gd name="connsiteY181" fmla="*/ 1078218 h 6858000"/>
              <a:gd name="connsiteX182" fmla="*/ 9830974 w 12192000"/>
              <a:gd name="connsiteY182" fmla="*/ 1055913 h 6858000"/>
              <a:gd name="connsiteX183" fmla="*/ 9839896 w 12192000"/>
              <a:gd name="connsiteY183" fmla="*/ 1042084 h 6858000"/>
              <a:gd name="connsiteX184" fmla="*/ 9893427 w 12192000"/>
              <a:gd name="connsiteY184" fmla="*/ 933683 h 6858000"/>
              <a:gd name="connsiteX185" fmla="*/ 9897441 w 12192000"/>
              <a:gd name="connsiteY185" fmla="*/ 906472 h 6858000"/>
              <a:gd name="connsiteX186" fmla="*/ 9892535 w 12192000"/>
              <a:gd name="connsiteY186" fmla="*/ 856509 h 6858000"/>
              <a:gd name="connsiteX187" fmla="*/ 9906364 w 12192000"/>
              <a:gd name="connsiteY187" fmla="*/ 826622 h 6858000"/>
              <a:gd name="connsiteX188" fmla="*/ 9906809 w 12192000"/>
              <a:gd name="connsiteY188" fmla="*/ 806993 h 6858000"/>
              <a:gd name="connsiteX189" fmla="*/ 9884505 w 12192000"/>
              <a:gd name="connsiteY189" fmla="*/ 807440 h 6858000"/>
              <a:gd name="connsiteX190" fmla="*/ 9821160 w 12192000"/>
              <a:gd name="connsiteY190" fmla="*/ 874800 h 6858000"/>
              <a:gd name="connsiteX191" fmla="*/ 9787256 w 12192000"/>
              <a:gd name="connsiteY191" fmla="*/ 881491 h 6858000"/>
              <a:gd name="connsiteX192" fmla="*/ 9746216 w 12192000"/>
              <a:gd name="connsiteY192" fmla="*/ 880152 h 6858000"/>
              <a:gd name="connsiteX193" fmla="*/ 9730603 w 12192000"/>
              <a:gd name="connsiteY193" fmla="*/ 901118 h 6858000"/>
              <a:gd name="connsiteX194" fmla="*/ 9640046 w 12192000"/>
              <a:gd name="connsiteY194" fmla="*/ 998813 h 6858000"/>
              <a:gd name="connsiteX195" fmla="*/ 9575363 w 12192000"/>
              <a:gd name="connsiteY195" fmla="*/ 1010412 h 6858000"/>
              <a:gd name="connsiteX196" fmla="*/ 9626217 w 12192000"/>
              <a:gd name="connsiteY196" fmla="*/ 994352 h 6858000"/>
              <a:gd name="connsiteX197" fmla="*/ 9638707 w 12192000"/>
              <a:gd name="connsiteY197" fmla="*/ 966694 h 6858000"/>
              <a:gd name="connsiteX198" fmla="*/ 9638707 w 12192000"/>
              <a:gd name="connsiteY198" fmla="*/ 942606 h 6858000"/>
              <a:gd name="connsiteX199" fmla="*/ 9710975 w 12192000"/>
              <a:gd name="connsiteY199" fmla="*/ 881491 h 6858000"/>
              <a:gd name="connsiteX200" fmla="*/ 9717666 w 12192000"/>
              <a:gd name="connsiteY200" fmla="*/ 878367 h 6858000"/>
              <a:gd name="connsiteX201" fmla="*/ 9732387 w 12192000"/>
              <a:gd name="connsiteY201" fmla="*/ 856509 h 6858000"/>
              <a:gd name="connsiteX202" fmla="*/ 9706960 w 12192000"/>
              <a:gd name="connsiteY202" fmla="*/ 840896 h 6858000"/>
              <a:gd name="connsiteX203" fmla="*/ 9640492 w 12192000"/>
              <a:gd name="connsiteY203" fmla="*/ 861417 h 6858000"/>
              <a:gd name="connsiteX204" fmla="*/ 9512463 w 12192000"/>
              <a:gd name="connsiteY204" fmla="*/ 968925 h 6858000"/>
              <a:gd name="connsiteX205" fmla="*/ 9328673 w 12192000"/>
              <a:gd name="connsiteY205" fmla="*/ 1138886 h 6858000"/>
              <a:gd name="connsiteX206" fmla="*/ 8716634 w 12192000"/>
              <a:gd name="connsiteY206" fmla="*/ 1580073 h 6858000"/>
              <a:gd name="connsiteX207" fmla="*/ 8480649 w 12192000"/>
              <a:gd name="connsiteY207" fmla="*/ 1729961 h 6858000"/>
              <a:gd name="connsiteX208" fmla="*/ 8479312 w 12192000"/>
              <a:gd name="connsiteY208" fmla="*/ 1722377 h 6858000"/>
              <a:gd name="connsiteX209" fmla="*/ 8479312 w 12192000"/>
              <a:gd name="connsiteY209" fmla="*/ 1715239 h 6858000"/>
              <a:gd name="connsiteX210" fmla="*/ 8645704 w 12192000"/>
              <a:gd name="connsiteY210" fmla="*/ 1615314 h 6858000"/>
              <a:gd name="connsiteX211" fmla="*/ 9002133 w 12192000"/>
              <a:gd name="connsiteY211" fmla="*/ 1314647 h 6858000"/>
              <a:gd name="connsiteX212" fmla="*/ 9033805 w 12192000"/>
              <a:gd name="connsiteY212" fmla="*/ 1305280 h 6858000"/>
              <a:gd name="connsiteX213" fmla="*/ 9083322 w 12192000"/>
              <a:gd name="connsiteY213" fmla="*/ 1259778 h 6858000"/>
              <a:gd name="connsiteX214" fmla="*/ 9088228 w 12192000"/>
              <a:gd name="connsiteY214" fmla="*/ 1233458 h 6858000"/>
              <a:gd name="connsiteX215" fmla="*/ 9196629 w 12192000"/>
              <a:gd name="connsiteY215" fmla="*/ 1124611 h 6858000"/>
              <a:gd name="connsiteX216" fmla="*/ 9412538 w 12192000"/>
              <a:gd name="connsiteY216" fmla="*/ 935022 h 6858000"/>
              <a:gd name="connsiteX217" fmla="*/ 9455363 w 12192000"/>
              <a:gd name="connsiteY217" fmla="*/ 864985 h 6858000"/>
              <a:gd name="connsiteX218" fmla="*/ 9448672 w 12192000"/>
              <a:gd name="connsiteY218" fmla="*/ 838220 h 6858000"/>
              <a:gd name="connsiteX219" fmla="*/ 9423691 w 12192000"/>
              <a:gd name="connsiteY219" fmla="*/ 844465 h 6858000"/>
              <a:gd name="connsiteX220" fmla="*/ 9333580 w 12192000"/>
              <a:gd name="connsiteY220" fmla="*/ 910932 h 6858000"/>
              <a:gd name="connsiteX221" fmla="*/ 9241685 w 12192000"/>
              <a:gd name="connsiteY221" fmla="*/ 980077 h 6858000"/>
              <a:gd name="connsiteX222" fmla="*/ 9249715 w 12192000"/>
              <a:gd name="connsiteY222" fmla="*/ 964018 h 6858000"/>
              <a:gd name="connsiteX223" fmla="*/ 9412538 w 12192000"/>
              <a:gd name="connsiteY223" fmla="*/ 823499 h 6858000"/>
              <a:gd name="connsiteX224" fmla="*/ 9528522 w 12192000"/>
              <a:gd name="connsiteY224" fmla="*/ 706176 h 6858000"/>
              <a:gd name="connsiteX225" fmla="*/ 9542798 w 12192000"/>
              <a:gd name="connsiteY225" fmla="*/ 647292 h 6858000"/>
              <a:gd name="connsiteX226" fmla="*/ 9532091 w 12192000"/>
              <a:gd name="connsiteY226" fmla="*/ 631679 h 6858000"/>
              <a:gd name="connsiteX227" fmla="*/ 9516924 w 12192000"/>
              <a:gd name="connsiteY227" fmla="*/ 638370 h 6858000"/>
              <a:gd name="connsiteX228" fmla="*/ 9495512 w 12192000"/>
              <a:gd name="connsiteY228" fmla="*/ 660675 h 6858000"/>
              <a:gd name="connsiteX229" fmla="*/ 9343394 w 12192000"/>
              <a:gd name="connsiteY229" fmla="*/ 781565 h 6858000"/>
              <a:gd name="connsiteX230" fmla="*/ 9090906 w 12192000"/>
              <a:gd name="connsiteY230" fmla="*/ 975617 h 6858000"/>
              <a:gd name="connsiteX231" fmla="*/ 8976705 w 12192000"/>
              <a:gd name="connsiteY231" fmla="*/ 1023348 h 6858000"/>
              <a:gd name="connsiteX232" fmla="*/ 8983397 w 12192000"/>
              <a:gd name="connsiteY232" fmla="*/ 1013981 h 6858000"/>
              <a:gd name="connsiteX233" fmla="*/ 9238116 w 12192000"/>
              <a:gd name="connsiteY233" fmla="*/ 784688 h 6858000"/>
              <a:gd name="connsiteX234" fmla="*/ 9474545 w 12192000"/>
              <a:gd name="connsiteY234" fmla="*/ 446103 h 6858000"/>
              <a:gd name="connsiteX235" fmla="*/ 9486143 w 12192000"/>
              <a:gd name="connsiteY235" fmla="*/ 435843 h 6858000"/>
              <a:gd name="connsiteX236" fmla="*/ 9503541 w 12192000"/>
              <a:gd name="connsiteY236" fmla="*/ 412646 h 6858000"/>
              <a:gd name="connsiteX237" fmla="*/ 9539229 w 12192000"/>
              <a:gd name="connsiteY237" fmla="*/ 325658 h 6858000"/>
              <a:gd name="connsiteX238" fmla="*/ 9554396 w 12192000"/>
              <a:gd name="connsiteY238" fmla="*/ 268558 h 6858000"/>
              <a:gd name="connsiteX239" fmla="*/ 9552612 w 12192000"/>
              <a:gd name="connsiteY239" fmla="*/ 243131 h 6858000"/>
              <a:gd name="connsiteX240" fmla="*/ 9570901 w 12192000"/>
              <a:gd name="connsiteY240" fmla="*/ 207890 h 6858000"/>
              <a:gd name="connsiteX241" fmla="*/ 9574470 w 12192000"/>
              <a:gd name="connsiteY241" fmla="*/ 186031 h 6858000"/>
              <a:gd name="connsiteX242" fmla="*/ 9562593 w 12192000"/>
              <a:gd name="connsiteY242" fmla="*/ 181849 h 6858000"/>
              <a:gd name="connsiteX243" fmla="*/ 0 w 12192000"/>
              <a:gd name="connsiteY243" fmla="*/ 0 h 6858000"/>
              <a:gd name="connsiteX244" fmla="*/ 12192000 w 12192000"/>
              <a:gd name="connsiteY244" fmla="*/ 0 h 6858000"/>
              <a:gd name="connsiteX245" fmla="*/ 12192000 w 12192000"/>
              <a:gd name="connsiteY245" fmla="*/ 6858000 h 6858000"/>
              <a:gd name="connsiteX246" fmla="*/ 0 w 12192000"/>
              <a:gd name="connsiteY2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12192000" h="6858000">
                <a:moveTo>
                  <a:pt x="1998728" y="3612739"/>
                </a:moveTo>
                <a:cubicBezTo>
                  <a:pt x="2012550" y="3611108"/>
                  <a:pt x="2011630" y="3636451"/>
                  <a:pt x="2014976" y="3645485"/>
                </a:cubicBezTo>
                <a:cubicBezTo>
                  <a:pt x="2026128" y="3674035"/>
                  <a:pt x="2002932" y="3693217"/>
                  <a:pt x="1987764" y="3715075"/>
                </a:cubicBezTo>
                <a:cubicBezTo>
                  <a:pt x="1982076" y="3723105"/>
                  <a:pt x="1976075" y="3690547"/>
                  <a:pt x="1970583" y="3648007"/>
                </a:cubicBezTo>
                <a:lnTo>
                  <a:pt x="1968718" y="3632235"/>
                </a:lnTo>
                <a:lnTo>
                  <a:pt x="1979288" y="3624964"/>
                </a:lnTo>
                <a:cubicBezTo>
                  <a:pt x="1987875" y="3616823"/>
                  <a:pt x="1994121" y="3613282"/>
                  <a:pt x="1998728" y="3612739"/>
                </a:cubicBezTo>
                <a:close/>
                <a:moveTo>
                  <a:pt x="1955875" y="3516632"/>
                </a:moveTo>
                <a:lnTo>
                  <a:pt x="1956461" y="3521046"/>
                </a:lnTo>
                <a:cubicBezTo>
                  <a:pt x="1958894" y="3542312"/>
                  <a:pt x="1961919" y="3572744"/>
                  <a:pt x="1965292" y="3603273"/>
                </a:cubicBezTo>
                <a:lnTo>
                  <a:pt x="1968718" y="3632235"/>
                </a:lnTo>
                <a:lnTo>
                  <a:pt x="1963908" y="3635544"/>
                </a:lnTo>
                <a:lnTo>
                  <a:pt x="1955653" y="3635212"/>
                </a:lnTo>
                <a:lnTo>
                  <a:pt x="1954172" y="3607075"/>
                </a:lnTo>
                <a:cubicBezTo>
                  <a:pt x="1953260" y="3587548"/>
                  <a:pt x="1952512" y="3569161"/>
                  <a:pt x="1951958" y="3553088"/>
                </a:cubicBezTo>
                <a:lnTo>
                  <a:pt x="1951483" y="3534997"/>
                </a:lnTo>
                <a:close/>
                <a:moveTo>
                  <a:pt x="9184139" y="1751373"/>
                </a:moveTo>
                <a:cubicBezTo>
                  <a:pt x="9185478" y="1753157"/>
                  <a:pt x="9187262" y="1754941"/>
                  <a:pt x="9188600" y="1756725"/>
                </a:cubicBezTo>
                <a:cubicBezTo>
                  <a:pt x="9179678" y="1764756"/>
                  <a:pt x="9170310" y="1771892"/>
                  <a:pt x="9161388" y="1779476"/>
                </a:cubicBezTo>
                <a:cubicBezTo>
                  <a:pt x="9150682" y="1782599"/>
                  <a:pt x="9139530" y="1785722"/>
                  <a:pt x="9129269" y="1788844"/>
                </a:cubicBezTo>
                <a:cubicBezTo>
                  <a:pt x="9147559" y="1776354"/>
                  <a:pt x="9165848" y="1763863"/>
                  <a:pt x="9184139" y="1751373"/>
                </a:cubicBezTo>
                <a:close/>
                <a:moveTo>
                  <a:pt x="8855814" y="1125503"/>
                </a:moveTo>
                <a:cubicBezTo>
                  <a:pt x="8765703" y="1222306"/>
                  <a:pt x="8651949" y="1292789"/>
                  <a:pt x="8531505" y="1356134"/>
                </a:cubicBezTo>
                <a:cubicBezTo>
                  <a:pt x="8529720" y="1354350"/>
                  <a:pt x="8528382" y="1352565"/>
                  <a:pt x="8526597" y="1350781"/>
                </a:cubicBezTo>
                <a:cubicBezTo>
                  <a:pt x="8636336" y="1275837"/>
                  <a:pt x="8746075" y="1200447"/>
                  <a:pt x="8855814" y="1125503"/>
                </a:cubicBezTo>
                <a:close/>
                <a:moveTo>
                  <a:pt x="3255597" y="1016302"/>
                </a:moveTo>
                <a:lnTo>
                  <a:pt x="3252884" y="1018887"/>
                </a:lnTo>
                <a:cubicBezTo>
                  <a:pt x="3244631" y="1020337"/>
                  <a:pt x="3245022" y="1019835"/>
                  <a:pt x="3250417" y="1017988"/>
                </a:cubicBezTo>
                <a:close/>
                <a:moveTo>
                  <a:pt x="9562593" y="181849"/>
                </a:moveTo>
                <a:cubicBezTo>
                  <a:pt x="9558411" y="182574"/>
                  <a:pt x="9554174" y="184693"/>
                  <a:pt x="9550382" y="186031"/>
                </a:cubicBezTo>
                <a:cubicBezTo>
                  <a:pt x="9515586" y="198076"/>
                  <a:pt x="9495066" y="221718"/>
                  <a:pt x="9486143" y="255175"/>
                </a:cubicBezTo>
                <a:cubicBezTo>
                  <a:pt x="9480344" y="276589"/>
                  <a:pt x="9471869" y="277926"/>
                  <a:pt x="9454471" y="262313"/>
                </a:cubicBezTo>
                <a:cubicBezTo>
                  <a:pt x="9434843" y="244915"/>
                  <a:pt x="9419230" y="245808"/>
                  <a:pt x="9405847" y="265436"/>
                </a:cubicBezTo>
                <a:cubicBezTo>
                  <a:pt x="9395141" y="281495"/>
                  <a:pt x="9386665" y="298447"/>
                  <a:pt x="9374174" y="312721"/>
                </a:cubicBezTo>
                <a:cubicBezTo>
                  <a:pt x="9340718" y="351978"/>
                  <a:pt x="9309491" y="394357"/>
                  <a:pt x="9235886" y="393018"/>
                </a:cubicBezTo>
                <a:cubicBezTo>
                  <a:pt x="9255514" y="376960"/>
                  <a:pt x="9276035" y="377851"/>
                  <a:pt x="9293432" y="372945"/>
                </a:cubicBezTo>
                <a:cubicBezTo>
                  <a:pt x="9305922" y="369376"/>
                  <a:pt x="9318412" y="362684"/>
                  <a:pt x="9306368" y="349747"/>
                </a:cubicBezTo>
                <a:cubicBezTo>
                  <a:pt x="9292539" y="335026"/>
                  <a:pt x="9300569" y="326997"/>
                  <a:pt x="9308153" y="316736"/>
                </a:cubicBezTo>
                <a:cubicBezTo>
                  <a:pt x="9325550" y="292648"/>
                  <a:pt x="9339379" y="265436"/>
                  <a:pt x="9376406" y="260083"/>
                </a:cubicBezTo>
                <a:cubicBezTo>
                  <a:pt x="9382205" y="259191"/>
                  <a:pt x="9386665" y="254283"/>
                  <a:pt x="9391126" y="251160"/>
                </a:cubicBezTo>
                <a:cubicBezTo>
                  <a:pt x="9397371" y="246700"/>
                  <a:pt x="9402724" y="241793"/>
                  <a:pt x="9399602" y="233317"/>
                </a:cubicBezTo>
                <a:cubicBezTo>
                  <a:pt x="9396479" y="225733"/>
                  <a:pt x="9389787" y="221273"/>
                  <a:pt x="9381312" y="220380"/>
                </a:cubicBezTo>
                <a:cubicBezTo>
                  <a:pt x="9373728" y="219488"/>
                  <a:pt x="9365699" y="219042"/>
                  <a:pt x="9358115" y="219934"/>
                </a:cubicBezTo>
                <a:cubicBezTo>
                  <a:pt x="9324212" y="223057"/>
                  <a:pt x="9301015" y="243131"/>
                  <a:pt x="9277818" y="261867"/>
                </a:cubicBezTo>
                <a:cubicBezTo>
                  <a:pt x="9196629" y="326997"/>
                  <a:pt x="9125254" y="400156"/>
                  <a:pt x="9050311" y="470639"/>
                </a:cubicBezTo>
                <a:cubicBezTo>
                  <a:pt x="8975368" y="540675"/>
                  <a:pt x="8887041" y="596437"/>
                  <a:pt x="8804067" y="657552"/>
                </a:cubicBezTo>
                <a:cubicBezTo>
                  <a:pt x="8612694" y="798963"/>
                  <a:pt x="8420427" y="939928"/>
                  <a:pt x="8216563" y="1067511"/>
                </a:cubicBezTo>
                <a:cubicBezTo>
                  <a:pt x="8017159" y="1191972"/>
                  <a:pt x="7337313" y="1339182"/>
                  <a:pt x="7204377" y="1356580"/>
                </a:cubicBezTo>
                <a:cubicBezTo>
                  <a:pt x="7034416" y="1378438"/>
                  <a:pt x="6631594" y="1387360"/>
                  <a:pt x="6221188" y="1405651"/>
                </a:cubicBezTo>
                <a:cubicBezTo>
                  <a:pt x="6174795" y="1407434"/>
                  <a:pt x="6129294" y="1409666"/>
                  <a:pt x="6081116" y="1413234"/>
                </a:cubicBezTo>
                <a:cubicBezTo>
                  <a:pt x="4716070" y="1513158"/>
                  <a:pt x="3730203" y="1110783"/>
                  <a:pt x="3680242" y="1085356"/>
                </a:cubicBezTo>
                <a:cubicBezTo>
                  <a:pt x="3599945" y="1044761"/>
                  <a:pt x="3336303" y="980523"/>
                  <a:pt x="3335857" y="981416"/>
                </a:cubicBezTo>
                <a:cubicBezTo>
                  <a:pt x="3330504" y="990337"/>
                  <a:pt x="3301508" y="1001155"/>
                  <a:pt x="3277977" y="1009017"/>
                </a:cubicBezTo>
                <a:lnTo>
                  <a:pt x="3255597" y="1016302"/>
                </a:lnTo>
                <a:lnTo>
                  <a:pt x="3260022" y="1012084"/>
                </a:lnTo>
                <a:cubicBezTo>
                  <a:pt x="3261026" y="1008627"/>
                  <a:pt x="3260914" y="1004390"/>
                  <a:pt x="3260468" y="1000598"/>
                </a:cubicBezTo>
                <a:cubicBezTo>
                  <a:pt x="3258237" y="980523"/>
                  <a:pt x="3248424" y="964464"/>
                  <a:pt x="3226565" y="956880"/>
                </a:cubicBezTo>
                <a:cubicBezTo>
                  <a:pt x="3205599" y="949742"/>
                  <a:pt x="3184186" y="943497"/>
                  <a:pt x="3162773" y="937252"/>
                </a:cubicBezTo>
                <a:cubicBezTo>
                  <a:pt x="3144929" y="931899"/>
                  <a:pt x="3132885" y="931899"/>
                  <a:pt x="3131101" y="953757"/>
                </a:cubicBezTo>
                <a:cubicBezTo>
                  <a:pt x="3129316" y="975617"/>
                  <a:pt x="3104781" y="985431"/>
                  <a:pt x="3089615" y="972493"/>
                </a:cubicBezTo>
                <a:cubicBezTo>
                  <a:pt x="3030284" y="921639"/>
                  <a:pt x="2960248" y="884614"/>
                  <a:pt x="2893779" y="842681"/>
                </a:cubicBezTo>
                <a:cubicBezTo>
                  <a:pt x="2847385" y="813685"/>
                  <a:pt x="2798762" y="787365"/>
                  <a:pt x="2759952" y="749000"/>
                </a:cubicBezTo>
                <a:cubicBezTo>
                  <a:pt x="2752814" y="741864"/>
                  <a:pt x="2746123" y="732050"/>
                  <a:pt x="2733632" y="739187"/>
                </a:cubicBezTo>
                <a:cubicBezTo>
                  <a:pt x="2722926" y="744986"/>
                  <a:pt x="2719803" y="753462"/>
                  <a:pt x="2723372" y="765506"/>
                </a:cubicBezTo>
                <a:cubicBezTo>
                  <a:pt x="2728279" y="780674"/>
                  <a:pt x="2737646" y="794057"/>
                  <a:pt x="2748353" y="806101"/>
                </a:cubicBezTo>
                <a:cubicBezTo>
                  <a:pt x="2798316" y="862754"/>
                  <a:pt x="2776903" y="882382"/>
                  <a:pt x="2710882" y="890859"/>
                </a:cubicBezTo>
                <a:cubicBezTo>
                  <a:pt x="2651997" y="898442"/>
                  <a:pt x="2592666" y="896212"/>
                  <a:pt x="2532890" y="894873"/>
                </a:cubicBezTo>
                <a:cubicBezTo>
                  <a:pt x="2503448" y="893981"/>
                  <a:pt x="2502109" y="897104"/>
                  <a:pt x="2513708" y="921639"/>
                </a:cubicBezTo>
                <a:cubicBezTo>
                  <a:pt x="2532444" y="962234"/>
                  <a:pt x="2535567" y="1001489"/>
                  <a:pt x="2511032" y="1038515"/>
                </a:cubicBezTo>
                <a:cubicBezTo>
                  <a:pt x="2505232" y="1046991"/>
                  <a:pt x="2501218" y="1056360"/>
                  <a:pt x="2503448" y="1067511"/>
                </a:cubicBezTo>
                <a:cubicBezTo>
                  <a:pt x="2513262" y="1113013"/>
                  <a:pt x="2499433" y="1153608"/>
                  <a:pt x="2485157" y="1194648"/>
                </a:cubicBezTo>
                <a:cubicBezTo>
                  <a:pt x="2461069" y="1263347"/>
                  <a:pt x="2429397" y="1328030"/>
                  <a:pt x="2394602" y="1391375"/>
                </a:cubicBezTo>
                <a:cubicBezTo>
                  <a:pt x="2370066" y="1435984"/>
                  <a:pt x="2355792" y="1488624"/>
                  <a:pt x="2298245" y="1511374"/>
                </a:cubicBezTo>
                <a:cubicBezTo>
                  <a:pt x="2284415" y="1516727"/>
                  <a:pt x="2280401" y="1529219"/>
                  <a:pt x="2286201" y="1543493"/>
                </a:cubicBezTo>
                <a:cubicBezTo>
                  <a:pt x="2305382" y="1590778"/>
                  <a:pt x="2293785" y="1631373"/>
                  <a:pt x="2264789" y="1668400"/>
                </a:cubicBezTo>
                <a:cubicBezTo>
                  <a:pt x="2254528" y="1681335"/>
                  <a:pt x="2258990" y="1688473"/>
                  <a:pt x="2274156" y="1693827"/>
                </a:cubicBezTo>
                <a:cubicBezTo>
                  <a:pt x="2291553" y="1699626"/>
                  <a:pt x="2305382" y="1709886"/>
                  <a:pt x="2316535" y="1723714"/>
                </a:cubicBezTo>
                <a:cubicBezTo>
                  <a:pt x="2334825" y="1746020"/>
                  <a:pt x="2344193" y="1771447"/>
                  <a:pt x="2352223" y="1797320"/>
                </a:cubicBezTo>
                <a:cubicBezTo>
                  <a:pt x="2364713" y="1837914"/>
                  <a:pt x="2378988" y="1876725"/>
                  <a:pt x="2420922" y="1903044"/>
                </a:cubicBezTo>
                <a:cubicBezTo>
                  <a:pt x="2433412" y="1911073"/>
                  <a:pt x="2443671" y="1922226"/>
                  <a:pt x="2454378" y="1932933"/>
                </a:cubicBezTo>
                <a:cubicBezTo>
                  <a:pt x="2451701" y="1944085"/>
                  <a:pt x="2444117" y="1952561"/>
                  <a:pt x="2429397" y="1955683"/>
                </a:cubicBezTo>
                <a:cubicBezTo>
                  <a:pt x="2335717" y="1975758"/>
                  <a:pt x="2342855" y="2033749"/>
                  <a:pt x="2345531" y="2099325"/>
                </a:cubicBezTo>
                <a:cubicBezTo>
                  <a:pt x="2348654" y="2180514"/>
                  <a:pt x="2403970" y="2217986"/>
                  <a:pt x="2471776" y="2249659"/>
                </a:cubicBezTo>
                <a:cubicBezTo>
                  <a:pt x="2494973" y="2260365"/>
                  <a:pt x="2527983" y="2259919"/>
                  <a:pt x="2536904" y="2293822"/>
                </a:cubicBezTo>
                <a:cubicBezTo>
                  <a:pt x="2498987" y="2325940"/>
                  <a:pt x="2452594" y="2300067"/>
                  <a:pt x="2411552" y="2308990"/>
                </a:cubicBezTo>
                <a:cubicBezTo>
                  <a:pt x="2377650" y="2316572"/>
                  <a:pt x="2321888" y="2312558"/>
                  <a:pt x="2367836" y="2371888"/>
                </a:cubicBezTo>
                <a:cubicBezTo>
                  <a:pt x="2381219" y="2389286"/>
                  <a:pt x="2365606" y="2401777"/>
                  <a:pt x="2348654" y="2403561"/>
                </a:cubicBezTo>
                <a:cubicBezTo>
                  <a:pt x="2211257" y="2416497"/>
                  <a:pt x="2274603" y="2536943"/>
                  <a:pt x="2230439" y="2599842"/>
                </a:cubicBezTo>
                <a:cubicBezTo>
                  <a:pt x="2217948" y="2616793"/>
                  <a:pt x="2230885" y="2647128"/>
                  <a:pt x="2250067" y="2654712"/>
                </a:cubicBezTo>
                <a:cubicBezTo>
                  <a:pt x="2371851" y="2703781"/>
                  <a:pt x="2388355" y="2819766"/>
                  <a:pt x="2447240" y="2920137"/>
                </a:cubicBezTo>
                <a:cubicBezTo>
                  <a:pt x="2383449" y="2959840"/>
                  <a:pt x="2306721" y="2968315"/>
                  <a:pt x="2237577" y="2994189"/>
                </a:cubicBezTo>
                <a:cubicBezTo>
                  <a:pt x="2165755" y="3020953"/>
                  <a:pt x="2165755" y="3041028"/>
                  <a:pt x="2225086" y="3119541"/>
                </a:cubicBezTo>
                <a:cubicBezTo>
                  <a:pt x="2070738" y="3136492"/>
                  <a:pt x="2070738" y="3136492"/>
                  <a:pt x="2118023" y="3260060"/>
                </a:cubicBezTo>
                <a:cubicBezTo>
                  <a:pt x="2053116" y="3265636"/>
                  <a:pt x="1994902" y="3378944"/>
                  <a:pt x="1964679" y="3479817"/>
                </a:cubicBezTo>
                <a:lnTo>
                  <a:pt x="1955875" y="3516632"/>
                </a:lnTo>
                <a:lnTo>
                  <a:pt x="1953287" y="3497155"/>
                </a:lnTo>
                <a:cubicBezTo>
                  <a:pt x="1952397" y="3492238"/>
                  <a:pt x="1951687" y="3490747"/>
                  <a:pt x="1951185" y="3493814"/>
                </a:cubicBezTo>
                <a:cubicBezTo>
                  <a:pt x="1950850" y="3495932"/>
                  <a:pt x="1950766" y="3502714"/>
                  <a:pt x="1950905" y="3512985"/>
                </a:cubicBezTo>
                <a:lnTo>
                  <a:pt x="1951483" y="3534997"/>
                </a:lnTo>
                <a:lnTo>
                  <a:pt x="1947593" y="3551262"/>
                </a:lnTo>
                <a:cubicBezTo>
                  <a:pt x="1940145" y="3594834"/>
                  <a:pt x="1941027" y="3627788"/>
                  <a:pt x="1952901" y="3635101"/>
                </a:cubicBezTo>
                <a:lnTo>
                  <a:pt x="1955653" y="3635212"/>
                </a:lnTo>
                <a:lnTo>
                  <a:pt x="1957374" y="3667901"/>
                </a:lnTo>
                <a:cubicBezTo>
                  <a:pt x="1962225" y="3750428"/>
                  <a:pt x="1969251" y="3832398"/>
                  <a:pt x="1976612" y="3838643"/>
                </a:cubicBezTo>
                <a:cubicBezTo>
                  <a:pt x="2054679" y="3905111"/>
                  <a:pt x="2007838" y="4054998"/>
                  <a:pt x="2155495" y="4074180"/>
                </a:cubicBezTo>
                <a:cubicBezTo>
                  <a:pt x="2221963" y="4083102"/>
                  <a:pt x="2254082" y="4137526"/>
                  <a:pt x="2302706" y="4167860"/>
                </a:cubicBezTo>
                <a:cubicBezTo>
                  <a:pt x="2472222" y="4272692"/>
                  <a:pt x="2585528" y="4407858"/>
                  <a:pt x="2638168" y="4593433"/>
                </a:cubicBezTo>
                <a:cubicBezTo>
                  <a:pt x="2652890" y="4644734"/>
                  <a:pt x="2708205" y="4686220"/>
                  <a:pt x="2743893" y="4731276"/>
                </a:cubicBezTo>
                <a:cubicBezTo>
                  <a:pt x="2726495" y="4764733"/>
                  <a:pt x="2632815" y="4693358"/>
                  <a:pt x="2665826" y="4780346"/>
                </a:cubicBezTo>
                <a:cubicBezTo>
                  <a:pt x="2690807" y="4845922"/>
                  <a:pt x="2755044" y="4886516"/>
                  <a:pt x="2815268" y="4924880"/>
                </a:cubicBezTo>
                <a:cubicBezTo>
                  <a:pt x="2884412" y="4968597"/>
                  <a:pt x="2960693" y="5003839"/>
                  <a:pt x="2991474" y="5085474"/>
                </a:cubicBezTo>
                <a:cubicBezTo>
                  <a:pt x="2998165" y="5102871"/>
                  <a:pt x="4460905" y="6373345"/>
                  <a:pt x="6494644" y="6212306"/>
                </a:cubicBezTo>
                <a:cubicBezTo>
                  <a:pt x="6826983" y="6185986"/>
                  <a:pt x="8139389" y="5921007"/>
                  <a:pt x="8314257" y="5863906"/>
                </a:cubicBezTo>
                <a:cubicBezTo>
                  <a:pt x="8494032" y="5805022"/>
                  <a:pt x="8647935" y="5697514"/>
                  <a:pt x="8832618" y="5651566"/>
                </a:cubicBezTo>
                <a:cubicBezTo>
                  <a:pt x="8930311" y="5627477"/>
                  <a:pt x="9024437" y="5583314"/>
                  <a:pt x="9009270" y="5457516"/>
                </a:cubicBezTo>
                <a:cubicBezTo>
                  <a:pt x="9004809" y="5421829"/>
                  <a:pt x="9030682" y="5392832"/>
                  <a:pt x="9071277" y="5403093"/>
                </a:cubicBezTo>
                <a:cubicBezTo>
                  <a:pt x="9148005" y="5422721"/>
                  <a:pt x="9182800" y="5370974"/>
                  <a:pt x="9225625" y="5332164"/>
                </a:cubicBezTo>
                <a:cubicBezTo>
                  <a:pt x="9301462" y="5263465"/>
                  <a:pt x="9374174" y="5190305"/>
                  <a:pt x="9495066" y="5178707"/>
                </a:cubicBezTo>
                <a:cubicBezTo>
                  <a:pt x="9471869" y="5124284"/>
                  <a:pt x="9432166" y="5132760"/>
                  <a:pt x="9396033" y="5143912"/>
                </a:cubicBezTo>
                <a:cubicBezTo>
                  <a:pt x="9300569" y="5173800"/>
                  <a:pt x="9206890" y="5207257"/>
                  <a:pt x="9111425" y="5236700"/>
                </a:cubicBezTo>
                <a:cubicBezTo>
                  <a:pt x="9049418" y="5255881"/>
                  <a:pt x="8987412" y="5282647"/>
                  <a:pt x="8904438" y="5261234"/>
                </a:cubicBezTo>
                <a:cubicBezTo>
                  <a:pt x="8975813" y="5151941"/>
                  <a:pt x="9097597" y="5132760"/>
                  <a:pt x="9196183" y="5098857"/>
                </a:cubicBezTo>
                <a:cubicBezTo>
                  <a:pt x="9319305" y="5056478"/>
                  <a:pt x="9392019" y="4976627"/>
                  <a:pt x="9478560" y="4887855"/>
                </a:cubicBezTo>
                <a:cubicBezTo>
                  <a:pt x="9387557" y="4866441"/>
                  <a:pt x="9331795" y="4932018"/>
                  <a:pt x="9260867" y="4928449"/>
                </a:cubicBezTo>
                <a:cubicBezTo>
                  <a:pt x="9256852" y="4916851"/>
                  <a:pt x="9250606" y="4900345"/>
                  <a:pt x="9251499" y="4899899"/>
                </a:cubicBezTo>
                <a:cubicBezTo>
                  <a:pt x="9367929" y="4851275"/>
                  <a:pt x="9421906" y="4759379"/>
                  <a:pt x="9440197" y="4648749"/>
                </a:cubicBezTo>
                <a:cubicBezTo>
                  <a:pt x="9449564" y="4591648"/>
                  <a:pt x="9491943" y="4573805"/>
                  <a:pt x="9533430" y="4547485"/>
                </a:cubicBezTo>
                <a:cubicBezTo>
                  <a:pt x="9679302" y="4454252"/>
                  <a:pt x="9833204" y="4370832"/>
                  <a:pt x="9953203" y="4242804"/>
                </a:cubicBezTo>
                <a:cubicBezTo>
                  <a:pt x="9814915" y="4259755"/>
                  <a:pt x="9703837" y="4343175"/>
                  <a:pt x="9555288" y="4378862"/>
                </a:cubicBezTo>
                <a:cubicBezTo>
                  <a:pt x="9673502" y="4238788"/>
                  <a:pt x="9826959" y="4167860"/>
                  <a:pt x="9966586" y="4082655"/>
                </a:cubicBezTo>
                <a:cubicBezTo>
                  <a:pt x="10030377" y="4043845"/>
                  <a:pt x="10089262" y="3994330"/>
                  <a:pt x="10165990" y="3973363"/>
                </a:cubicBezTo>
                <a:cubicBezTo>
                  <a:pt x="10193202" y="3965780"/>
                  <a:pt x="10238703" y="3950166"/>
                  <a:pt x="10216399" y="3908679"/>
                </a:cubicBezTo>
                <a:cubicBezTo>
                  <a:pt x="10197663" y="3874331"/>
                  <a:pt x="10161083" y="3884591"/>
                  <a:pt x="10127626" y="3894850"/>
                </a:cubicBezTo>
                <a:cubicBezTo>
                  <a:pt x="10047329" y="3919832"/>
                  <a:pt x="9964356" y="3920278"/>
                  <a:pt x="9855955" y="3919832"/>
                </a:cubicBezTo>
                <a:cubicBezTo>
                  <a:pt x="9946958" y="3806078"/>
                  <a:pt x="10113798" y="3839981"/>
                  <a:pt x="10191863" y="3720428"/>
                </a:cubicBezTo>
                <a:cubicBezTo>
                  <a:pt x="10094168" y="3699908"/>
                  <a:pt x="10019226" y="3742732"/>
                  <a:pt x="9940267" y="3751209"/>
                </a:cubicBezTo>
                <a:cubicBezTo>
                  <a:pt x="9868892" y="3758793"/>
                  <a:pt x="9851048" y="3738272"/>
                  <a:pt x="9867999" y="3672696"/>
                </a:cubicBezTo>
                <a:cubicBezTo>
                  <a:pt x="9894319" y="3570541"/>
                  <a:pt x="9855062" y="3517902"/>
                  <a:pt x="9751124" y="3546005"/>
                </a:cubicBezTo>
                <a:cubicBezTo>
                  <a:pt x="9654767" y="3572325"/>
                  <a:pt x="9644954" y="3533961"/>
                  <a:pt x="9670381" y="3475523"/>
                </a:cubicBezTo>
                <a:cubicBezTo>
                  <a:pt x="9707406" y="3390319"/>
                  <a:pt x="9665473" y="3324744"/>
                  <a:pt x="9636477" y="3253369"/>
                </a:cubicBezTo>
                <a:cubicBezTo>
                  <a:pt x="9592761" y="3144969"/>
                  <a:pt x="9611496" y="3091437"/>
                  <a:pt x="9706514" y="3010694"/>
                </a:cubicBezTo>
                <a:cubicBezTo>
                  <a:pt x="9760045" y="2965639"/>
                  <a:pt x="9817591" y="2927274"/>
                  <a:pt x="9895211" y="2888019"/>
                </a:cubicBezTo>
                <a:cubicBezTo>
                  <a:pt x="9716328" y="2867052"/>
                  <a:pt x="9903688" y="2794785"/>
                  <a:pt x="9840788" y="2750175"/>
                </a:cubicBezTo>
                <a:cubicBezTo>
                  <a:pt x="9714544" y="2731886"/>
                  <a:pt x="9611496" y="2874636"/>
                  <a:pt x="9439750" y="2834041"/>
                </a:cubicBezTo>
                <a:cubicBezTo>
                  <a:pt x="9652090" y="2710474"/>
                  <a:pt x="9886290" y="2553894"/>
                  <a:pt x="10040191" y="2389286"/>
                </a:cubicBezTo>
                <a:cubicBezTo>
                  <a:pt x="10004504" y="2351814"/>
                  <a:pt x="9969263" y="2386610"/>
                  <a:pt x="9939374" y="2373227"/>
                </a:cubicBezTo>
                <a:cubicBezTo>
                  <a:pt x="9940713" y="2364304"/>
                  <a:pt x="9938036" y="2351368"/>
                  <a:pt x="9943389" y="2347353"/>
                </a:cubicBezTo>
                <a:cubicBezTo>
                  <a:pt x="10058482" y="2257688"/>
                  <a:pt x="10059820" y="2255458"/>
                  <a:pt x="9937144" y="2189436"/>
                </a:cubicBezTo>
                <a:cubicBezTo>
                  <a:pt x="9894319" y="2166240"/>
                  <a:pt x="9897888" y="2145719"/>
                  <a:pt x="9920638" y="2116723"/>
                </a:cubicBezTo>
                <a:cubicBezTo>
                  <a:pt x="9936698" y="2096202"/>
                  <a:pt x="9956772" y="2078359"/>
                  <a:pt x="9947404" y="2033304"/>
                </a:cubicBezTo>
                <a:cubicBezTo>
                  <a:pt x="9880044" y="2090850"/>
                  <a:pt x="9554842" y="2188098"/>
                  <a:pt x="9497296" y="2182299"/>
                </a:cubicBezTo>
                <a:cubicBezTo>
                  <a:pt x="9432613" y="2175607"/>
                  <a:pt x="9211796" y="2195682"/>
                  <a:pt x="9144883" y="2211295"/>
                </a:cubicBezTo>
                <a:cubicBezTo>
                  <a:pt x="9148451" y="2208172"/>
                  <a:pt x="9152020" y="2205050"/>
                  <a:pt x="9155589" y="2201927"/>
                </a:cubicBezTo>
                <a:cubicBezTo>
                  <a:pt x="9219380" y="2140366"/>
                  <a:pt x="9284064" y="2078804"/>
                  <a:pt x="9322428" y="1998954"/>
                </a:cubicBezTo>
                <a:cubicBezTo>
                  <a:pt x="9324212" y="1995831"/>
                  <a:pt x="9325104" y="1993155"/>
                  <a:pt x="9329119" y="1994047"/>
                </a:cubicBezTo>
                <a:cubicBezTo>
                  <a:pt x="9364360" y="2003415"/>
                  <a:pt x="9359900" y="1980218"/>
                  <a:pt x="9360345" y="1961483"/>
                </a:cubicBezTo>
                <a:cubicBezTo>
                  <a:pt x="9360791" y="1942301"/>
                  <a:pt x="9366590" y="1927134"/>
                  <a:pt x="9392465" y="1928918"/>
                </a:cubicBezTo>
                <a:cubicBezTo>
                  <a:pt x="9393803" y="1928918"/>
                  <a:pt x="9395586" y="1928471"/>
                  <a:pt x="9397371" y="1928025"/>
                </a:cubicBezTo>
                <a:cubicBezTo>
                  <a:pt x="9409416" y="1924903"/>
                  <a:pt x="9447334" y="1874048"/>
                  <a:pt x="9441534" y="1864680"/>
                </a:cubicBezTo>
                <a:cubicBezTo>
                  <a:pt x="9428598" y="1844160"/>
                  <a:pt x="9441980" y="1833899"/>
                  <a:pt x="9453133" y="1821855"/>
                </a:cubicBezTo>
                <a:cubicBezTo>
                  <a:pt x="9468746" y="1805350"/>
                  <a:pt x="9484359" y="1789737"/>
                  <a:pt x="9500865" y="1774123"/>
                </a:cubicBezTo>
                <a:cubicBezTo>
                  <a:pt x="9516924" y="1758957"/>
                  <a:pt x="9533430" y="1744681"/>
                  <a:pt x="9549935" y="1729961"/>
                </a:cubicBezTo>
                <a:cubicBezTo>
                  <a:pt x="9589192" y="1715239"/>
                  <a:pt x="9628893" y="1702302"/>
                  <a:pt x="9670381" y="1692042"/>
                </a:cubicBezTo>
                <a:cubicBezTo>
                  <a:pt x="9701161" y="1684013"/>
                  <a:pt x="9735511" y="1673752"/>
                  <a:pt x="9750231" y="1622006"/>
                </a:cubicBezTo>
                <a:cubicBezTo>
                  <a:pt x="9717666" y="1627805"/>
                  <a:pt x="9685101" y="1634942"/>
                  <a:pt x="9652537" y="1642080"/>
                </a:cubicBezTo>
                <a:cubicBezTo>
                  <a:pt x="9682871" y="1616207"/>
                  <a:pt x="9712314" y="1590333"/>
                  <a:pt x="9740417" y="1563121"/>
                </a:cubicBezTo>
                <a:cubicBezTo>
                  <a:pt x="9763614" y="1540370"/>
                  <a:pt x="9782350" y="1514943"/>
                  <a:pt x="9789041" y="1483271"/>
                </a:cubicBezTo>
                <a:cubicBezTo>
                  <a:pt x="9790825" y="1475241"/>
                  <a:pt x="9792164" y="1466765"/>
                  <a:pt x="9783687" y="1460966"/>
                </a:cubicBezTo>
                <a:cubicBezTo>
                  <a:pt x="9774320" y="1454275"/>
                  <a:pt x="9767183" y="1459628"/>
                  <a:pt x="9760491" y="1464534"/>
                </a:cubicBezTo>
                <a:cubicBezTo>
                  <a:pt x="9732833" y="1484608"/>
                  <a:pt x="9704730" y="1504237"/>
                  <a:pt x="9677518" y="1524757"/>
                </a:cubicBezTo>
                <a:cubicBezTo>
                  <a:pt x="9641385" y="1551968"/>
                  <a:pt x="9605696" y="1579627"/>
                  <a:pt x="9570010" y="1606839"/>
                </a:cubicBezTo>
                <a:cubicBezTo>
                  <a:pt x="9619525" y="1551077"/>
                  <a:pt x="9674395" y="1501114"/>
                  <a:pt x="9733726" y="1455166"/>
                </a:cubicBezTo>
                <a:cubicBezTo>
                  <a:pt x="9776551" y="1421710"/>
                  <a:pt x="9819376" y="1388253"/>
                  <a:pt x="9851495" y="1345427"/>
                </a:cubicBezTo>
                <a:cubicBezTo>
                  <a:pt x="9867999" y="1324015"/>
                  <a:pt x="9875583" y="1299926"/>
                  <a:pt x="9876922" y="1273161"/>
                </a:cubicBezTo>
                <a:cubicBezTo>
                  <a:pt x="9876922" y="1266023"/>
                  <a:pt x="9876029" y="1257993"/>
                  <a:pt x="9866661" y="1254870"/>
                </a:cubicBezTo>
                <a:cubicBezTo>
                  <a:pt x="9857294" y="1252194"/>
                  <a:pt x="9851940" y="1257993"/>
                  <a:pt x="9848372" y="1264238"/>
                </a:cubicBezTo>
                <a:cubicBezTo>
                  <a:pt x="9844357" y="1271376"/>
                  <a:pt x="9839449" y="1277175"/>
                  <a:pt x="9832313" y="1281636"/>
                </a:cubicBezTo>
                <a:cubicBezTo>
                  <a:pt x="9769859" y="1322677"/>
                  <a:pt x="9715436" y="1371747"/>
                  <a:pt x="9659674" y="1419479"/>
                </a:cubicBezTo>
                <a:cubicBezTo>
                  <a:pt x="9579824" y="1487731"/>
                  <a:pt x="9501311" y="1557322"/>
                  <a:pt x="9405847" y="1608623"/>
                </a:cubicBezTo>
                <a:cubicBezTo>
                  <a:pt x="9369714" y="1627805"/>
                  <a:pt x="9332242" y="1644310"/>
                  <a:pt x="9303246" y="1646987"/>
                </a:cubicBezTo>
                <a:cubicBezTo>
                  <a:pt x="9406293" y="1566690"/>
                  <a:pt x="9503095" y="1482825"/>
                  <a:pt x="9589192" y="1389145"/>
                </a:cubicBezTo>
                <a:cubicBezTo>
                  <a:pt x="9676180" y="1294573"/>
                  <a:pt x="9751570" y="1193756"/>
                  <a:pt x="9803762" y="1078218"/>
                </a:cubicBezTo>
                <a:cubicBezTo>
                  <a:pt x="9809116" y="1066174"/>
                  <a:pt x="9812238" y="1054575"/>
                  <a:pt x="9830974" y="1055913"/>
                </a:cubicBezTo>
                <a:cubicBezTo>
                  <a:pt x="9839449" y="1056360"/>
                  <a:pt x="9842126" y="1049222"/>
                  <a:pt x="9839896" y="1042084"/>
                </a:cubicBezTo>
                <a:cubicBezTo>
                  <a:pt x="9825621" y="991230"/>
                  <a:pt x="9851940" y="958665"/>
                  <a:pt x="9893427" y="933683"/>
                </a:cubicBezTo>
                <a:cubicBezTo>
                  <a:pt x="9906364" y="925654"/>
                  <a:pt x="9907256" y="918070"/>
                  <a:pt x="9897441" y="906472"/>
                </a:cubicBezTo>
                <a:cubicBezTo>
                  <a:pt x="9884058" y="890413"/>
                  <a:pt x="9885397" y="873015"/>
                  <a:pt x="9892535" y="856509"/>
                </a:cubicBezTo>
                <a:cubicBezTo>
                  <a:pt x="9896550" y="846249"/>
                  <a:pt x="9901903" y="836436"/>
                  <a:pt x="9906364" y="826622"/>
                </a:cubicBezTo>
                <a:cubicBezTo>
                  <a:pt x="9909487" y="820375"/>
                  <a:pt x="9914839" y="813685"/>
                  <a:pt x="9906809" y="806993"/>
                </a:cubicBezTo>
                <a:cubicBezTo>
                  <a:pt x="9899226" y="801193"/>
                  <a:pt x="9891642" y="804762"/>
                  <a:pt x="9884505" y="807440"/>
                </a:cubicBezTo>
                <a:cubicBezTo>
                  <a:pt x="9850156" y="819484"/>
                  <a:pt x="9830082" y="842235"/>
                  <a:pt x="9821160" y="874800"/>
                </a:cubicBezTo>
                <a:cubicBezTo>
                  <a:pt x="9814468" y="898888"/>
                  <a:pt x="9807331" y="900227"/>
                  <a:pt x="9787256" y="881491"/>
                </a:cubicBezTo>
                <a:cubicBezTo>
                  <a:pt x="9772090" y="867216"/>
                  <a:pt x="9758707" y="868554"/>
                  <a:pt x="9746216" y="880152"/>
                </a:cubicBezTo>
                <a:cubicBezTo>
                  <a:pt x="9739525" y="885951"/>
                  <a:pt x="9735511" y="893981"/>
                  <a:pt x="9730603" y="901118"/>
                </a:cubicBezTo>
                <a:cubicBezTo>
                  <a:pt x="9706067" y="938144"/>
                  <a:pt x="9680195" y="974278"/>
                  <a:pt x="9640046" y="998813"/>
                </a:cubicBezTo>
                <a:cubicBezTo>
                  <a:pt x="9622202" y="1009966"/>
                  <a:pt x="9603020" y="1018887"/>
                  <a:pt x="9575363" y="1010412"/>
                </a:cubicBezTo>
                <a:cubicBezTo>
                  <a:pt x="9592761" y="1000151"/>
                  <a:pt x="9610158" y="998813"/>
                  <a:pt x="9626217" y="994352"/>
                </a:cubicBezTo>
                <a:cubicBezTo>
                  <a:pt x="9642276" y="989891"/>
                  <a:pt x="9650753" y="982753"/>
                  <a:pt x="9638707" y="966694"/>
                </a:cubicBezTo>
                <a:cubicBezTo>
                  <a:pt x="9632016" y="957773"/>
                  <a:pt x="9632462" y="950189"/>
                  <a:pt x="9638707" y="942606"/>
                </a:cubicBezTo>
                <a:cubicBezTo>
                  <a:pt x="9658782" y="918070"/>
                  <a:pt x="9668596" y="884167"/>
                  <a:pt x="9710975" y="881491"/>
                </a:cubicBezTo>
                <a:cubicBezTo>
                  <a:pt x="9713205" y="881491"/>
                  <a:pt x="9715436" y="879706"/>
                  <a:pt x="9717666" y="878367"/>
                </a:cubicBezTo>
                <a:cubicBezTo>
                  <a:pt x="9726142" y="873461"/>
                  <a:pt x="9735511" y="868108"/>
                  <a:pt x="9732387" y="856509"/>
                </a:cubicBezTo>
                <a:cubicBezTo>
                  <a:pt x="9728818" y="844911"/>
                  <a:pt x="9717220" y="842235"/>
                  <a:pt x="9706960" y="840896"/>
                </a:cubicBezTo>
                <a:cubicBezTo>
                  <a:pt x="9680640" y="837773"/>
                  <a:pt x="9660120" y="848926"/>
                  <a:pt x="9640492" y="861417"/>
                </a:cubicBezTo>
                <a:cubicBezTo>
                  <a:pt x="9592761" y="892197"/>
                  <a:pt x="9553504" y="931453"/>
                  <a:pt x="9512463" y="968925"/>
                </a:cubicBezTo>
                <a:cubicBezTo>
                  <a:pt x="9450902" y="1025132"/>
                  <a:pt x="9396925" y="1088923"/>
                  <a:pt x="9328673" y="1138886"/>
                </a:cubicBezTo>
                <a:cubicBezTo>
                  <a:pt x="9125701" y="1286989"/>
                  <a:pt x="8925851" y="1438662"/>
                  <a:pt x="8716634" y="1580073"/>
                </a:cubicBezTo>
                <a:cubicBezTo>
                  <a:pt x="8639459" y="1632266"/>
                  <a:pt x="8560501" y="1681782"/>
                  <a:pt x="8480649" y="1729961"/>
                </a:cubicBezTo>
                <a:cubicBezTo>
                  <a:pt x="8480204" y="1727283"/>
                  <a:pt x="8479758" y="1725499"/>
                  <a:pt x="8479312" y="1722377"/>
                </a:cubicBezTo>
                <a:cubicBezTo>
                  <a:pt x="8479312" y="1720147"/>
                  <a:pt x="8479312" y="1717469"/>
                  <a:pt x="8479312" y="1715239"/>
                </a:cubicBezTo>
                <a:cubicBezTo>
                  <a:pt x="8535965" y="1684013"/>
                  <a:pt x="8591727" y="1650555"/>
                  <a:pt x="8645704" y="1615314"/>
                </a:cubicBezTo>
                <a:cubicBezTo>
                  <a:pt x="8778194" y="1528326"/>
                  <a:pt x="8899531" y="1430631"/>
                  <a:pt x="9002133" y="1314647"/>
                </a:cubicBezTo>
                <a:cubicBezTo>
                  <a:pt x="9010609" y="1305280"/>
                  <a:pt x="9019977" y="1303048"/>
                  <a:pt x="9033805" y="1305280"/>
                </a:cubicBezTo>
                <a:cubicBezTo>
                  <a:pt x="9078415" y="1312863"/>
                  <a:pt x="9092243" y="1299481"/>
                  <a:pt x="9083322" y="1259778"/>
                </a:cubicBezTo>
                <a:cubicBezTo>
                  <a:pt x="9081092" y="1249964"/>
                  <a:pt x="9080645" y="1241934"/>
                  <a:pt x="9088228" y="1233458"/>
                </a:cubicBezTo>
                <a:cubicBezTo>
                  <a:pt x="9122132" y="1195541"/>
                  <a:pt x="9157819" y="1158961"/>
                  <a:pt x="9196629" y="1124611"/>
                </a:cubicBezTo>
                <a:cubicBezTo>
                  <a:pt x="9268451" y="1061266"/>
                  <a:pt x="9345625" y="1002828"/>
                  <a:pt x="9412538" y="935022"/>
                </a:cubicBezTo>
                <a:cubicBezTo>
                  <a:pt x="9432166" y="914501"/>
                  <a:pt x="9446888" y="891304"/>
                  <a:pt x="9455363" y="864985"/>
                </a:cubicBezTo>
                <a:cubicBezTo>
                  <a:pt x="9458040" y="856063"/>
                  <a:pt x="9459378" y="844911"/>
                  <a:pt x="9448672" y="838220"/>
                </a:cubicBezTo>
                <a:cubicBezTo>
                  <a:pt x="9438412" y="831528"/>
                  <a:pt x="9430829" y="839112"/>
                  <a:pt x="9423691" y="844465"/>
                </a:cubicBezTo>
                <a:cubicBezTo>
                  <a:pt x="9393803" y="866323"/>
                  <a:pt x="9363468" y="888628"/>
                  <a:pt x="9333580" y="910932"/>
                </a:cubicBezTo>
                <a:cubicBezTo>
                  <a:pt x="9303246" y="933238"/>
                  <a:pt x="9273357" y="956434"/>
                  <a:pt x="9241685" y="980077"/>
                </a:cubicBezTo>
                <a:cubicBezTo>
                  <a:pt x="9239455" y="969817"/>
                  <a:pt x="9246146" y="967587"/>
                  <a:pt x="9249715" y="964018"/>
                </a:cubicBezTo>
                <a:cubicBezTo>
                  <a:pt x="9300123" y="913610"/>
                  <a:pt x="9355439" y="867662"/>
                  <a:pt x="9412538" y="823499"/>
                </a:cubicBezTo>
                <a:cubicBezTo>
                  <a:pt x="9456702" y="789149"/>
                  <a:pt x="9499526" y="753015"/>
                  <a:pt x="9528522" y="706176"/>
                </a:cubicBezTo>
                <a:cubicBezTo>
                  <a:pt x="9539675" y="687886"/>
                  <a:pt x="9545474" y="668704"/>
                  <a:pt x="9542798" y="647292"/>
                </a:cubicBezTo>
                <a:cubicBezTo>
                  <a:pt x="9541905" y="640600"/>
                  <a:pt x="9541014" y="633909"/>
                  <a:pt x="9532091" y="631679"/>
                </a:cubicBezTo>
                <a:cubicBezTo>
                  <a:pt x="9524953" y="629894"/>
                  <a:pt x="9520493" y="633909"/>
                  <a:pt x="9516924" y="638370"/>
                </a:cubicBezTo>
                <a:cubicBezTo>
                  <a:pt x="9510679" y="646399"/>
                  <a:pt x="9504434" y="654429"/>
                  <a:pt x="9495512" y="660675"/>
                </a:cubicBezTo>
                <a:cubicBezTo>
                  <a:pt x="9441980" y="698146"/>
                  <a:pt x="9392019" y="739187"/>
                  <a:pt x="9343394" y="781565"/>
                </a:cubicBezTo>
                <a:cubicBezTo>
                  <a:pt x="9263543" y="850710"/>
                  <a:pt x="9184585" y="921193"/>
                  <a:pt x="9090906" y="975617"/>
                </a:cubicBezTo>
                <a:cubicBezTo>
                  <a:pt x="9055664" y="996136"/>
                  <a:pt x="9019084" y="1014427"/>
                  <a:pt x="8976705" y="1023348"/>
                </a:cubicBezTo>
                <a:cubicBezTo>
                  <a:pt x="8978044" y="1018887"/>
                  <a:pt x="8980721" y="1016211"/>
                  <a:pt x="8983397" y="1013981"/>
                </a:cubicBezTo>
                <a:cubicBezTo>
                  <a:pt x="9073061" y="941713"/>
                  <a:pt x="9159604" y="867216"/>
                  <a:pt x="9238116" y="784688"/>
                </a:cubicBezTo>
                <a:cubicBezTo>
                  <a:pt x="9334918" y="682979"/>
                  <a:pt x="9417446" y="572348"/>
                  <a:pt x="9474545" y="446103"/>
                </a:cubicBezTo>
                <a:cubicBezTo>
                  <a:pt x="9477222" y="440751"/>
                  <a:pt x="9479007" y="435843"/>
                  <a:pt x="9486143" y="435843"/>
                </a:cubicBezTo>
                <a:cubicBezTo>
                  <a:pt x="9504434" y="436289"/>
                  <a:pt x="9506218" y="427368"/>
                  <a:pt x="9503541" y="412646"/>
                </a:cubicBezTo>
                <a:cubicBezTo>
                  <a:pt x="9496404" y="376512"/>
                  <a:pt x="9508449" y="346179"/>
                  <a:pt x="9539229" y="325658"/>
                </a:cubicBezTo>
                <a:cubicBezTo>
                  <a:pt x="9561533" y="310491"/>
                  <a:pt x="9580269" y="297108"/>
                  <a:pt x="9554396" y="268558"/>
                </a:cubicBezTo>
                <a:cubicBezTo>
                  <a:pt x="9548150" y="261867"/>
                  <a:pt x="9550382" y="252053"/>
                  <a:pt x="9552612" y="243131"/>
                </a:cubicBezTo>
                <a:cubicBezTo>
                  <a:pt x="9555734" y="229748"/>
                  <a:pt x="9562872" y="219042"/>
                  <a:pt x="9570901" y="207890"/>
                </a:cubicBezTo>
                <a:cubicBezTo>
                  <a:pt x="9575363" y="201645"/>
                  <a:pt x="9580715" y="193168"/>
                  <a:pt x="9574470" y="186031"/>
                </a:cubicBezTo>
                <a:cubicBezTo>
                  <a:pt x="9570901" y="181793"/>
                  <a:pt x="9566775" y="181124"/>
                  <a:pt x="9562593" y="1818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nline Media 3" title="AVA  -  The Internet of Energy">
            <a:hlinkClick r:id="" action="ppaction://media"/>
            <a:extLst>
              <a:ext uri="{FF2B5EF4-FFF2-40B4-BE49-F238E27FC236}">
                <a16:creationId xmlns:a16="http://schemas.microsoft.com/office/drawing/2014/main" id="{34016C37-7DC7-1F61-305F-31A5D821635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0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og tag reading &quot;thank you veterans&quot;">
            <a:extLst>
              <a:ext uri="{FF2B5EF4-FFF2-40B4-BE49-F238E27FC236}">
                <a16:creationId xmlns:a16="http://schemas.microsoft.com/office/drawing/2014/main" id="{671D3307-7C18-0845-CBA3-49438E34A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 b="2283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CFB38-FB11-0BA9-C9C5-ED617E18B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Dr Tan Jit Seng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Chief Medical Officer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Elec.net Singapore</a:t>
            </a:r>
          </a:p>
        </p:txBody>
      </p:sp>
    </p:spTree>
    <p:extLst>
      <p:ext uri="{BB962C8B-B14F-4D97-AF65-F5344CB8AC3E}">
        <p14:creationId xmlns:p14="http://schemas.microsoft.com/office/powerpoint/2010/main" val="1806146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574290-0C6B-0F4A-EB22-981C02CD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4DC62-474C-A93E-2017-1A19358DD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750" y="4545874"/>
            <a:ext cx="4806184" cy="1672046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Electricity Used in our everyday lives through our operation of household appliances</a:t>
            </a:r>
          </a:p>
        </p:txBody>
      </p:sp>
      <p:pic>
        <p:nvPicPr>
          <p:cNvPr id="8" name="Content Placeholder 7" descr="Lightning on a dark background">
            <a:extLst>
              <a:ext uri="{FF2B5EF4-FFF2-40B4-BE49-F238E27FC236}">
                <a16:creationId xmlns:a16="http://schemas.microsoft.com/office/drawing/2014/main" id="{0DCB88CB-6878-AD6A-3CA3-9C99BD1FE2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848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6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nterior of modern kitchen with center countertop">
            <a:extLst>
              <a:ext uri="{FF2B5EF4-FFF2-40B4-BE49-F238E27FC236}">
                <a16:creationId xmlns:a16="http://schemas.microsoft.com/office/drawing/2014/main" id="{AE166887-3C18-989D-D4A3-D7854FF886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4" b="839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DF469-CCD5-BB93-9041-D72F271B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SORTED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BA25A-1860-8432-86CF-FB314692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004446"/>
            <a:ext cx="10515600" cy="41768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Electricity usage is identified into each household appliances through their individual consumption patterns</a:t>
            </a:r>
          </a:p>
        </p:txBody>
      </p:sp>
    </p:spTree>
    <p:extLst>
      <p:ext uri="{BB962C8B-B14F-4D97-AF65-F5344CB8AC3E}">
        <p14:creationId xmlns:p14="http://schemas.microsoft.com/office/powerpoint/2010/main" val="1121591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Old woman working in kitchen">
            <a:extLst>
              <a:ext uri="{FF2B5EF4-FFF2-40B4-BE49-F238E27FC236}">
                <a16:creationId xmlns:a16="http://schemas.microsoft.com/office/drawing/2014/main" id="{537B2B17-1B06-B1F4-3954-4CA722B8F0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2812" r="16715" b="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1E585-1BA5-6C16-EA18-D1544BFB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ARRANGED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29A40-A5BB-08F4-8564-AAC81E440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/>
              <a:t>Location / Duration of usage /Time of use / Frequency of use of each household appliance can be tracked individually</a:t>
            </a:r>
          </a:p>
        </p:txBody>
      </p:sp>
    </p:spTree>
    <p:extLst>
      <p:ext uri="{BB962C8B-B14F-4D97-AF65-F5344CB8AC3E}">
        <p14:creationId xmlns:p14="http://schemas.microsoft.com/office/powerpoint/2010/main" val="3735206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218FA-B658-1E68-F849-53600608D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Presented Visually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3928E-A5DB-B140-1F31-83329CF87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/>
              <a:t>Usage of each household appliances tracked individually, with alarms set for each on the time of use, the duration of use and other requirements.</a:t>
            </a:r>
          </a:p>
          <a:p>
            <a:pPr marL="0"/>
            <a:r>
              <a:rPr lang="en-US" sz="2000" dirty="0"/>
              <a:t>All the data can be presented remotely in a smartphone app.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DC7C2A-EDB6-8DE2-B055-FA284BDAE1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987" r="1" b="661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4822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Elderly woman in living room">
            <a:extLst>
              <a:ext uri="{FF2B5EF4-FFF2-40B4-BE49-F238E27FC236}">
                <a16:creationId xmlns:a16="http://schemas.microsoft.com/office/drawing/2014/main" id="{0E5D3622-269D-8D7E-965A-202B146419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AB7FB-F97D-2444-BCDE-3A5F6B25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Explained with a Story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62A48-2232-90AF-615B-2A29D5B5A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/>
              <a:t>Daily </a:t>
            </a:r>
            <a:r>
              <a:rPr lang="en-US" sz="2000" dirty="0" err="1"/>
              <a:t>behaviour</a:t>
            </a:r>
            <a:r>
              <a:rPr lang="en-US" sz="2000" dirty="0"/>
              <a:t> of the home dwellers can be tracked seamlessly, with a pattern of use (of each household appliance) identified.</a:t>
            </a:r>
          </a:p>
          <a:p>
            <a:pPr marL="0"/>
            <a:r>
              <a:rPr lang="en-US" sz="2000" dirty="0"/>
              <a:t>Deviations of the </a:t>
            </a:r>
            <a:r>
              <a:rPr lang="en-US" sz="2000" dirty="0" err="1"/>
              <a:t>behaviourial</a:t>
            </a:r>
            <a:r>
              <a:rPr lang="en-US" sz="2000" dirty="0"/>
              <a:t> patterns can be flagged out and investigated earlier to better outcomes</a:t>
            </a:r>
          </a:p>
        </p:txBody>
      </p:sp>
    </p:spTree>
    <p:extLst>
      <p:ext uri="{BB962C8B-B14F-4D97-AF65-F5344CB8AC3E}">
        <p14:creationId xmlns:p14="http://schemas.microsoft.com/office/powerpoint/2010/main" val="408670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870E46-9789-464D-8980-F53F1B45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i="1"/>
              <a:t>The Internet of Energy</a:t>
            </a:r>
            <a:br>
              <a:rPr lang="en-US" i="1"/>
            </a:br>
            <a:endParaRPr lang="en-US" i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33FB7-C7C9-46E3-92B6-5F189D5C3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Inside the wiring of our buildings lies information about how we behave and how our world works.</a:t>
            </a:r>
          </a:p>
          <a:p>
            <a:r>
              <a:rPr lang="en-US" sz="2000" dirty="0"/>
              <a:t>By extracting that information and putting it on a cloud platform we create a new data set that has never existed before.</a:t>
            </a:r>
          </a:p>
          <a:p>
            <a:endParaRPr lang="en-US" sz="2000" dirty="0"/>
          </a:p>
        </p:txBody>
      </p:sp>
      <p:pic>
        <p:nvPicPr>
          <p:cNvPr id="7" name="Content Placeholder 6" descr="A picture containing text, indoor, white&#10;&#10;Description automatically generated">
            <a:extLst>
              <a:ext uri="{FF2B5EF4-FFF2-40B4-BE49-F238E27FC236}">
                <a16:creationId xmlns:a16="http://schemas.microsoft.com/office/drawing/2014/main" id="{2AB3095E-89EC-4FA7-8F67-239F1C1C60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20624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487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7BEA-A88C-4EF8-98A9-725BA9FD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600" i="1" dirty="0"/>
              <a:t>AI Electrical Switchboard</a:t>
            </a:r>
            <a:br>
              <a:rPr lang="en-US" sz="2600" i="1" dirty="0"/>
            </a:br>
            <a:br>
              <a:rPr lang="en-US" sz="2600" i="1" dirty="0"/>
            </a:br>
            <a:r>
              <a:rPr lang="en-US" sz="2600" i="1" dirty="0"/>
              <a:t>Gathers granular information about occupant activity and appliance performance</a:t>
            </a:r>
            <a:br>
              <a:rPr lang="en-US" sz="2600" i="1" dirty="0"/>
            </a:br>
            <a:br>
              <a:rPr lang="en-US" sz="2600" i="1" dirty="0"/>
            </a:br>
            <a:r>
              <a:rPr lang="en-US" sz="2600" i="1" dirty="0"/>
              <a:t>Accesses global energy data for analysis and reference</a:t>
            </a:r>
            <a:br>
              <a:rPr lang="en-US" sz="2600" i="1" dirty="0"/>
            </a:br>
            <a:br>
              <a:rPr lang="en-US" sz="2600" i="1" dirty="0"/>
            </a:br>
            <a:br>
              <a:rPr lang="en-US" sz="2600" i="1" dirty="0"/>
            </a:br>
            <a:endParaRPr lang="en-US" sz="2600" i="1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C6565C7B-0692-4166-9A3E-46A01B9B01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r="3555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77A882CA-746A-45BD-A1F4-10B33965E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0" y="4976633"/>
            <a:ext cx="5741816" cy="17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39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E5601-1C00-1213-5D71-A3B9A6CBA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244" y="643468"/>
            <a:ext cx="48607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55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467</Words>
  <Application>Microsoft Office PowerPoint</Application>
  <PresentationFormat>Widescreen</PresentationFormat>
  <Paragraphs>43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Wingdings</vt:lpstr>
      <vt:lpstr>Office Theme</vt:lpstr>
      <vt:lpstr>Elec.Net</vt:lpstr>
      <vt:lpstr>DATA</vt:lpstr>
      <vt:lpstr>SORTED</vt:lpstr>
      <vt:lpstr>ARRANGED</vt:lpstr>
      <vt:lpstr>Presented Visually</vt:lpstr>
      <vt:lpstr>Explained with a Story</vt:lpstr>
      <vt:lpstr>The Internet of Energy </vt:lpstr>
      <vt:lpstr>AI Electrical Switchboard  Gathers granular information about occupant activity and appliance performance  Accesses global energy data for analysis and reference   </vt:lpstr>
      <vt:lpstr>PowerPoint Presentation</vt:lpstr>
      <vt:lpstr>Use case #1 Earlier detection of inactivity in a household</vt:lpstr>
      <vt:lpstr>Use Case #2 </vt:lpstr>
      <vt:lpstr>Use Case #3 Monitoring for Electric Fires</vt:lpstr>
      <vt:lpstr>Use case #4</vt:lpstr>
      <vt:lpstr>PowerPoint Presentation</vt:lpstr>
      <vt:lpstr>Advantages of Electricity based monitoring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Elec.Net</dc:title>
  <dc:creator>Dr Tan Jit Seng MCR 10590B</dc:creator>
  <cp:lastModifiedBy>Dr Tan Jit Seng MCR 10590B</cp:lastModifiedBy>
  <cp:revision>2</cp:revision>
  <dcterms:created xsi:type="dcterms:W3CDTF">2022-11-17T04:37:08Z</dcterms:created>
  <dcterms:modified xsi:type="dcterms:W3CDTF">2023-05-19T06:37:17Z</dcterms:modified>
</cp:coreProperties>
</file>